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68" r:id="rId3"/>
    <p:sldId id="256" r:id="rId4"/>
    <p:sldId id="257" r:id="rId5"/>
    <p:sldId id="269" r:id="rId6"/>
    <p:sldId id="309" r:id="rId7"/>
    <p:sldId id="310" r:id="rId8"/>
    <p:sldId id="311" r:id="rId9"/>
    <p:sldId id="312" r:id="rId10"/>
    <p:sldId id="313" r:id="rId11"/>
    <p:sldId id="315" r:id="rId12"/>
    <p:sldId id="321" r:id="rId13"/>
    <p:sldId id="320" r:id="rId14"/>
    <p:sldId id="316" r:id="rId15"/>
    <p:sldId id="317" r:id="rId16"/>
    <p:sldId id="318" r:id="rId17"/>
    <p:sldId id="31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ABE02-4755-48B5-8532-0CBD21BBBF2F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AACB1-2BF7-4868-84B0-CD24E95AB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26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FC56-B733-4C1C-B50D-DC624BA70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94667-5F25-4E78-B257-CCAA4DB79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B5762-CA58-4FAB-AD0C-6C56A297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EBBFA-998B-4946-B069-26C8C045D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2B748-47EC-437F-9BCA-C586B678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46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A76A-A8FF-4F70-8F7A-3EB3426F4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D9451-AE58-4032-8980-219AC2CE7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5323-CB25-4155-8266-C9C3B3DB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29F4-AA99-4973-A37B-E88AB9C8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74356-3315-4E97-BBA9-5E78859B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26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058026-94D8-4FF4-AF4A-DAEC6B792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EEF92-0736-4364-B440-C4956D0E4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77739-9F17-41B2-9A78-496FD647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E508E-B490-495E-9CCD-39251802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F0E56-CB58-4189-85B0-7F237839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709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1EED-287D-B044-B13E-93334ABA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17" y="262501"/>
            <a:ext cx="4413016" cy="1227598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>
              <a:defRPr lang="en-US" sz="4800">
                <a:latin typeface="+mj-lt"/>
                <a:ea typeface="+mn-ea"/>
                <a:cs typeface="+mn-cs"/>
              </a:defRPr>
            </a:lvl1pPr>
          </a:lstStyle>
          <a:p>
            <a:pPr marL="0" lvl="0" algn="l">
              <a:lnSpc>
                <a:spcPct val="85000"/>
              </a:lnSpc>
              <a:spcBef>
                <a:spcPts val="200"/>
              </a:spcBef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4AD5E24-6241-E249-825D-7358AC3A26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6443664"/>
            <a:ext cx="5418667" cy="26193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100" dirty="0" smtClean="0">
                <a:solidFill>
                  <a:schemeClr val="tx2"/>
                </a:solidFill>
                <a:latin typeface="+mn-lt"/>
                <a:cs typeface="Arial"/>
              </a:defRPr>
            </a:lvl1pPr>
          </a:lstStyle>
          <a:p>
            <a:pPr marL="0" lvl="0"/>
            <a:r>
              <a:rPr lang="en-US"/>
              <a:t>Click to edit Master text styles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D48FD26-8883-6644-B0FA-A6B92A90D7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80485" y="1660005"/>
            <a:ext cx="4413249" cy="3810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5D7372-204D-244C-AE20-13C0C616913D}"/>
              </a:ext>
            </a:extLst>
          </p:cNvPr>
          <p:cNvGrpSpPr/>
          <p:nvPr userDrawn="1"/>
        </p:nvGrpSpPr>
        <p:grpSpPr>
          <a:xfrm>
            <a:off x="5486400" y="1899057"/>
            <a:ext cx="4005302" cy="3878149"/>
            <a:chOff x="2133600" y="914400"/>
            <a:chExt cx="4800600" cy="4648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8F3A33D-4427-F740-882A-2287D2C2E03A}"/>
                </a:ext>
              </a:extLst>
            </p:cNvPr>
            <p:cNvSpPr/>
            <p:nvPr/>
          </p:nvSpPr>
          <p:spPr bwMode="auto">
            <a:xfrm>
              <a:off x="3733800" y="1600200"/>
              <a:ext cx="2133600" cy="2133600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E152306-EB00-E241-B70A-4AA581A8850A}"/>
                </a:ext>
              </a:extLst>
            </p:cNvPr>
            <p:cNvSpPr/>
            <p:nvPr/>
          </p:nvSpPr>
          <p:spPr bwMode="auto">
            <a:xfrm>
              <a:off x="4800600" y="3276600"/>
              <a:ext cx="2133600" cy="213360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8D2E04-E788-5143-9B3F-2AA643E73F3D}"/>
                </a:ext>
              </a:extLst>
            </p:cNvPr>
            <p:cNvSpPr/>
            <p:nvPr/>
          </p:nvSpPr>
          <p:spPr bwMode="auto">
            <a:xfrm>
              <a:off x="2514600" y="1676400"/>
              <a:ext cx="1371600" cy="1371600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0F0F10-D7D8-1640-9A0C-9565AAB0FEFE}"/>
                </a:ext>
              </a:extLst>
            </p:cNvPr>
            <p:cNvSpPr/>
            <p:nvPr/>
          </p:nvSpPr>
          <p:spPr bwMode="auto">
            <a:xfrm>
              <a:off x="2133600" y="2971800"/>
              <a:ext cx="1066800" cy="1066800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E101BB6-2D44-AE47-B636-34B1D3A0968C}"/>
                </a:ext>
              </a:extLst>
            </p:cNvPr>
            <p:cNvSpPr/>
            <p:nvPr/>
          </p:nvSpPr>
          <p:spPr bwMode="auto">
            <a:xfrm>
              <a:off x="5562600" y="1905000"/>
              <a:ext cx="1066800" cy="1066800"/>
            </a:xfrm>
            <a:prstGeom prst="ellipse">
              <a:avLst/>
            </a:prstGeom>
            <a:solidFill>
              <a:schemeClr val="accent4">
                <a:alpha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37AEB84-A496-5C4C-B198-2DC87E4C7369}"/>
                </a:ext>
              </a:extLst>
            </p:cNvPr>
            <p:cNvSpPr/>
            <p:nvPr/>
          </p:nvSpPr>
          <p:spPr bwMode="auto">
            <a:xfrm>
              <a:off x="3733800" y="914400"/>
              <a:ext cx="1066800" cy="1066800"/>
            </a:xfrm>
            <a:prstGeom prst="ellipse">
              <a:avLst/>
            </a:prstGeom>
            <a:solidFill>
              <a:schemeClr val="accent6">
                <a:alpha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7DF15DD-D0E7-5B4B-A4A4-9AFEE1F0D51D}"/>
                </a:ext>
              </a:extLst>
            </p:cNvPr>
            <p:cNvSpPr/>
            <p:nvPr/>
          </p:nvSpPr>
          <p:spPr bwMode="auto">
            <a:xfrm>
              <a:off x="2209800" y="3429000"/>
              <a:ext cx="2133600" cy="21336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+mn-lt"/>
              </a:endParaRPr>
            </a:p>
          </p:txBody>
        </p:sp>
      </p:grp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86FCA9C-66CC-E04D-B6F2-A3086978BEC9}"/>
              </a:ext>
            </a:extLst>
          </p:cNvPr>
          <p:cNvCxnSpPr/>
          <p:nvPr userDrawn="1"/>
        </p:nvCxnSpPr>
        <p:spPr bwMode="auto">
          <a:xfrm rot="5400000" flipH="1" flipV="1">
            <a:off x="6432407" y="3270702"/>
            <a:ext cx="34669" cy="1418071"/>
          </a:xfrm>
          <a:prstGeom prst="bentConnector4">
            <a:avLst>
              <a:gd name="adj1" fmla="val -659379"/>
              <a:gd name="adj2" fmla="val 74658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35AA603F-C4F2-4C46-A0E1-A150163FDCFF}"/>
              </a:ext>
            </a:extLst>
          </p:cNvPr>
          <p:cNvCxnSpPr/>
          <p:nvPr userDrawn="1"/>
        </p:nvCxnSpPr>
        <p:spPr bwMode="auto">
          <a:xfrm rot="16200000" flipH="1">
            <a:off x="6076285" y="3200585"/>
            <a:ext cx="1605231" cy="52800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CC21B4BC-9DB1-FB4C-9C05-89636F8E01BE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966653" y="4823563"/>
            <a:ext cx="1398677" cy="38145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B3094BA-AA5F-CA4F-AEC9-1BBAAE31A0AB}"/>
              </a:ext>
            </a:extLst>
          </p:cNvPr>
          <p:cNvCxnSpPr/>
          <p:nvPr userDrawn="1"/>
        </p:nvCxnSpPr>
        <p:spPr bwMode="auto">
          <a:xfrm rot="5400000">
            <a:off x="7494905" y="3145195"/>
            <a:ext cx="1271526" cy="826491"/>
          </a:xfrm>
          <a:prstGeom prst="bentConnector3">
            <a:avLst>
              <a:gd name="adj1" fmla="val 20627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9C580634-6DD3-EE42-8DAC-5CE0F95E8234}"/>
              </a:ext>
            </a:extLst>
          </p:cNvPr>
          <p:cNvCxnSpPr/>
          <p:nvPr userDrawn="1"/>
        </p:nvCxnSpPr>
        <p:spPr bwMode="auto">
          <a:xfrm rot="10800000" flipV="1">
            <a:off x="7768375" y="3488462"/>
            <a:ext cx="896836" cy="32153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E8DB08B6-890C-F84C-8BE1-1E2B14E38BD2}"/>
              </a:ext>
            </a:extLst>
          </p:cNvPr>
          <p:cNvCxnSpPr/>
          <p:nvPr userDrawn="1"/>
        </p:nvCxnSpPr>
        <p:spPr bwMode="auto">
          <a:xfrm rot="10800000">
            <a:off x="7701598" y="4505681"/>
            <a:ext cx="1335101" cy="508610"/>
          </a:xfrm>
          <a:prstGeom prst="bentConnector3">
            <a:avLst>
              <a:gd name="adj1" fmla="val 25724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5E93BED7-1092-3F44-B6D8-149F86101CC4}"/>
              </a:ext>
            </a:extLst>
          </p:cNvPr>
          <p:cNvCxnSpPr/>
          <p:nvPr userDrawn="1"/>
        </p:nvCxnSpPr>
        <p:spPr bwMode="auto">
          <a:xfrm rot="5400000">
            <a:off x="6367419" y="2781536"/>
            <a:ext cx="2441754" cy="23483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84D262-02D3-1044-8D93-A83A3F0ECFB4}"/>
              </a:ext>
            </a:extLst>
          </p:cNvPr>
          <p:cNvGrpSpPr/>
          <p:nvPr userDrawn="1"/>
        </p:nvGrpSpPr>
        <p:grpSpPr>
          <a:xfrm>
            <a:off x="6673156" y="4112406"/>
            <a:ext cx="1716558" cy="2745594"/>
            <a:chOff x="2435225" y="22552"/>
            <a:chExt cx="4273550" cy="6835448"/>
          </a:xfrm>
          <a:solidFill>
            <a:schemeClr val="tx1"/>
          </a:solidFill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CFB55F6E-96AE-224F-81AC-D94D4F08A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126" y="22552"/>
              <a:ext cx="2317751" cy="634999"/>
            </a:xfrm>
            <a:custGeom>
              <a:avLst/>
              <a:gdLst>
                <a:gd name="T0" fmla="*/ 1460 w 1460"/>
                <a:gd name="T1" fmla="*/ 57 h 400"/>
                <a:gd name="T2" fmla="*/ 1460 w 1460"/>
                <a:gd name="T3" fmla="*/ 57 h 400"/>
                <a:gd name="T4" fmla="*/ 1458 w 1460"/>
                <a:gd name="T5" fmla="*/ 45 h 400"/>
                <a:gd name="T6" fmla="*/ 1454 w 1460"/>
                <a:gd name="T7" fmla="*/ 35 h 400"/>
                <a:gd name="T8" fmla="*/ 1449 w 1460"/>
                <a:gd name="T9" fmla="*/ 24 h 400"/>
                <a:gd name="T10" fmla="*/ 1443 w 1460"/>
                <a:gd name="T11" fmla="*/ 17 h 400"/>
                <a:gd name="T12" fmla="*/ 1434 w 1460"/>
                <a:gd name="T13" fmla="*/ 9 h 400"/>
                <a:gd name="T14" fmla="*/ 1424 w 1460"/>
                <a:gd name="T15" fmla="*/ 4 h 400"/>
                <a:gd name="T16" fmla="*/ 1413 w 1460"/>
                <a:gd name="T17" fmla="*/ 0 h 400"/>
                <a:gd name="T18" fmla="*/ 1402 w 1460"/>
                <a:gd name="T19" fmla="*/ 0 h 400"/>
                <a:gd name="T20" fmla="*/ 58 w 1460"/>
                <a:gd name="T21" fmla="*/ 0 h 400"/>
                <a:gd name="T22" fmla="*/ 58 w 1460"/>
                <a:gd name="T23" fmla="*/ 0 h 400"/>
                <a:gd name="T24" fmla="*/ 47 w 1460"/>
                <a:gd name="T25" fmla="*/ 0 h 400"/>
                <a:gd name="T26" fmla="*/ 35 w 1460"/>
                <a:gd name="T27" fmla="*/ 4 h 400"/>
                <a:gd name="T28" fmla="*/ 26 w 1460"/>
                <a:gd name="T29" fmla="*/ 9 h 400"/>
                <a:gd name="T30" fmla="*/ 17 w 1460"/>
                <a:gd name="T31" fmla="*/ 17 h 400"/>
                <a:gd name="T32" fmla="*/ 11 w 1460"/>
                <a:gd name="T33" fmla="*/ 24 h 400"/>
                <a:gd name="T34" fmla="*/ 4 w 1460"/>
                <a:gd name="T35" fmla="*/ 35 h 400"/>
                <a:gd name="T36" fmla="*/ 2 w 1460"/>
                <a:gd name="T37" fmla="*/ 45 h 400"/>
                <a:gd name="T38" fmla="*/ 0 w 1460"/>
                <a:gd name="T39" fmla="*/ 57 h 400"/>
                <a:gd name="T40" fmla="*/ 0 w 1460"/>
                <a:gd name="T41" fmla="*/ 400 h 400"/>
                <a:gd name="T42" fmla="*/ 1460 w 1460"/>
                <a:gd name="T43" fmla="*/ 400 h 400"/>
                <a:gd name="T44" fmla="*/ 1460 w 1460"/>
                <a:gd name="T45" fmla="*/ 5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0" h="400">
                  <a:moveTo>
                    <a:pt x="1460" y="57"/>
                  </a:moveTo>
                  <a:lnTo>
                    <a:pt x="1460" y="57"/>
                  </a:lnTo>
                  <a:lnTo>
                    <a:pt x="1458" y="45"/>
                  </a:lnTo>
                  <a:lnTo>
                    <a:pt x="1454" y="35"/>
                  </a:lnTo>
                  <a:lnTo>
                    <a:pt x="1449" y="24"/>
                  </a:lnTo>
                  <a:lnTo>
                    <a:pt x="1443" y="17"/>
                  </a:lnTo>
                  <a:lnTo>
                    <a:pt x="1434" y="9"/>
                  </a:lnTo>
                  <a:lnTo>
                    <a:pt x="1424" y="4"/>
                  </a:lnTo>
                  <a:lnTo>
                    <a:pt x="1413" y="0"/>
                  </a:lnTo>
                  <a:lnTo>
                    <a:pt x="140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7" y="0"/>
                  </a:lnTo>
                  <a:lnTo>
                    <a:pt x="35" y="4"/>
                  </a:lnTo>
                  <a:lnTo>
                    <a:pt x="26" y="9"/>
                  </a:lnTo>
                  <a:lnTo>
                    <a:pt x="17" y="17"/>
                  </a:lnTo>
                  <a:lnTo>
                    <a:pt x="11" y="24"/>
                  </a:lnTo>
                  <a:lnTo>
                    <a:pt x="4" y="35"/>
                  </a:lnTo>
                  <a:lnTo>
                    <a:pt x="2" y="45"/>
                  </a:lnTo>
                  <a:lnTo>
                    <a:pt x="0" y="57"/>
                  </a:lnTo>
                  <a:lnTo>
                    <a:pt x="0" y="400"/>
                  </a:lnTo>
                  <a:lnTo>
                    <a:pt x="1460" y="400"/>
                  </a:lnTo>
                  <a:lnTo>
                    <a:pt x="146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B690F8CB-3C73-AC4D-8E2B-AF4B84240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5880100"/>
              <a:ext cx="4273550" cy="977900"/>
            </a:xfrm>
            <a:custGeom>
              <a:avLst/>
              <a:gdLst>
                <a:gd name="T0" fmla="*/ 2076 w 2692"/>
                <a:gd name="T1" fmla="*/ 4 h 616"/>
                <a:gd name="T2" fmla="*/ 616 w 2692"/>
                <a:gd name="T3" fmla="*/ 0 h 616"/>
                <a:gd name="T4" fmla="*/ 615 w 2692"/>
                <a:gd name="T5" fmla="*/ 32 h 616"/>
                <a:gd name="T6" fmla="*/ 609 w 2692"/>
                <a:gd name="T7" fmla="*/ 94 h 616"/>
                <a:gd name="T8" fmla="*/ 597 w 2692"/>
                <a:gd name="T9" fmla="*/ 154 h 616"/>
                <a:gd name="T10" fmla="*/ 579 w 2692"/>
                <a:gd name="T11" fmla="*/ 212 h 616"/>
                <a:gd name="T12" fmla="*/ 556 w 2692"/>
                <a:gd name="T13" fmla="*/ 267 h 616"/>
                <a:gd name="T14" fmla="*/ 526 w 2692"/>
                <a:gd name="T15" fmla="*/ 320 h 616"/>
                <a:gd name="T16" fmla="*/ 494 w 2692"/>
                <a:gd name="T17" fmla="*/ 369 h 616"/>
                <a:gd name="T18" fmla="*/ 456 w 2692"/>
                <a:gd name="T19" fmla="*/ 414 h 616"/>
                <a:gd name="T20" fmla="*/ 414 w 2692"/>
                <a:gd name="T21" fmla="*/ 456 h 616"/>
                <a:gd name="T22" fmla="*/ 368 w 2692"/>
                <a:gd name="T23" fmla="*/ 494 h 616"/>
                <a:gd name="T24" fmla="*/ 319 w 2692"/>
                <a:gd name="T25" fmla="*/ 527 h 616"/>
                <a:gd name="T26" fmla="*/ 266 w 2692"/>
                <a:gd name="T27" fmla="*/ 556 h 616"/>
                <a:gd name="T28" fmla="*/ 211 w 2692"/>
                <a:gd name="T29" fmla="*/ 579 h 616"/>
                <a:gd name="T30" fmla="*/ 153 w 2692"/>
                <a:gd name="T31" fmla="*/ 597 h 616"/>
                <a:gd name="T32" fmla="*/ 94 w 2692"/>
                <a:gd name="T33" fmla="*/ 610 h 616"/>
                <a:gd name="T34" fmla="*/ 31 w 2692"/>
                <a:gd name="T35" fmla="*/ 616 h 616"/>
                <a:gd name="T36" fmla="*/ 2692 w 2692"/>
                <a:gd name="T37" fmla="*/ 616 h 616"/>
                <a:gd name="T38" fmla="*/ 2660 w 2692"/>
                <a:gd name="T39" fmla="*/ 616 h 616"/>
                <a:gd name="T40" fmla="*/ 2598 w 2692"/>
                <a:gd name="T41" fmla="*/ 610 h 616"/>
                <a:gd name="T42" fmla="*/ 2538 w 2692"/>
                <a:gd name="T43" fmla="*/ 597 h 616"/>
                <a:gd name="T44" fmla="*/ 2480 w 2692"/>
                <a:gd name="T45" fmla="*/ 579 h 616"/>
                <a:gd name="T46" fmla="*/ 2424 w 2692"/>
                <a:gd name="T47" fmla="*/ 556 h 616"/>
                <a:gd name="T48" fmla="*/ 2372 w 2692"/>
                <a:gd name="T49" fmla="*/ 527 h 616"/>
                <a:gd name="T50" fmla="*/ 2323 w 2692"/>
                <a:gd name="T51" fmla="*/ 494 h 616"/>
                <a:gd name="T52" fmla="*/ 2278 w 2692"/>
                <a:gd name="T53" fmla="*/ 456 h 616"/>
                <a:gd name="T54" fmla="*/ 2235 w 2692"/>
                <a:gd name="T55" fmla="*/ 414 h 616"/>
                <a:gd name="T56" fmla="*/ 2198 w 2692"/>
                <a:gd name="T57" fmla="*/ 369 h 616"/>
                <a:gd name="T58" fmla="*/ 2164 w 2692"/>
                <a:gd name="T59" fmla="*/ 320 h 616"/>
                <a:gd name="T60" fmla="*/ 2136 w 2692"/>
                <a:gd name="T61" fmla="*/ 267 h 616"/>
                <a:gd name="T62" fmla="*/ 2113 w 2692"/>
                <a:gd name="T63" fmla="*/ 212 h 616"/>
                <a:gd name="T64" fmla="*/ 2095 w 2692"/>
                <a:gd name="T65" fmla="*/ 154 h 616"/>
                <a:gd name="T66" fmla="*/ 2082 w 2692"/>
                <a:gd name="T67" fmla="*/ 94 h 616"/>
                <a:gd name="T68" fmla="*/ 2076 w 2692"/>
                <a:gd name="T69" fmla="*/ 32 h 616"/>
                <a:gd name="T70" fmla="*/ 2076 w 2692"/>
                <a:gd name="T7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92" h="616">
                  <a:moveTo>
                    <a:pt x="2076" y="0"/>
                  </a:moveTo>
                  <a:lnTo>
                    <a:pt x="2076" y="4"/>
                  </a:lnTo>
                  <a:lnTo>
                    <a:pt x="616" y="4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15" y="32"/>
                  </a:lnTo>
                  <a:lnTo>
                    <a:pt x="613" y="63"/>
                  </a:lnTo>
                  <a:lnTo>
                    <a:pt x="609" y="94"/>
                  </a:lnTo>
                  <a:lnTo>
                    <a:pt x="604" y="125"/>
                  </a:lnTo>
                  <a:lnTo>
                    <a:pt x="597" y="154"/>
                  </a:lnTo>
                  <a:lnTo>
                    <a:pt x="588" y="184"/>
                  </a:lnTo>
                  <a:lnTo>
                    <a:pt x="579" y="212"/>
                  </a:lnTo>
                  <a:lnTo>
                    <a:pt x="567" y="240"/>
                  </a:lnTo>
                  <a:lnTo>
                    <a:pt x="556" y="267"/>
                  </a:lnTo>
                  <a:lnTo>
                    <a:pt x="542" y="294"/>
                  </a:lnTo>
                  <a:lnTo>
                    <a:pt x="526" y="320"/>
                  </a:lnTo>
                  <a:lnTo>
                    <a:pt x="511" y="345"/>
                  </a:lnTo>
                  <a:lnTo>
                    <a:pt x="494" y="369"/>
                  </a:lnTo>
                  <a:lnTo>
                    <a:pt x="475" y="392"/>
                  </a:lnTo>
                  <a:lnTo>
                    <a:pt x="456" y="414"/>
                  </a:lnTo>
                  <a:lnTo>
                    <a:pt x="435" y="436"/>
                  </a:lnTo>
                  <a:lnTo>
                    <a:pt x="414" y="456"/>
                  </a:lnTo>
                  <a:lnTo>
                    <a:pt x="391" y="476"/>
                  </a:lnTo>
                  <a:lnTo>
                    <a:pt x="368" y="494"/>
                  </a:lnTo>
                  <a:lnTo>
                    <a:pt x="345" y="512"/>
                  </a:lnTo>
                  <a:lnTo>
                    <a:pt x="319" y="527"/>
                  </a:lnTo>
                  <a:lnTo>
                    <a:pt x="293" y="543"/>
                  </a:lnTo>
                  <a:lnTo>
                    <a:pt x="266" y="556"/>
                  </a:lnTo>
                  <a:lnTo>
                    <a:pt x="239" y="568"/>
                  </a:lnTo>
                  <a:lnTo>
                    <a:pt x="211" y="579"/>
                  </a:lnTo>
                  <a:lnTo>
                    <a:pt x="183" y="589"/>
                  </a:lnTo>
                  <a:lnTo>
                    <a:pt x="153" y="597"/>
                  </a:lnTo>
                  <a:lnTo>
                    <a:pt x="124" y="604"/>
                  </a:lnTo>
                  <a:lnTo>
                    <a:pt x="94" y="610"/>
                  </a:lnTo>
                  <a:lnTo>
                    <a:pt x="63" y="613"/>
                  </a:lnTo>
                  <a:lnTo>
                    <a:pt x="31" y="616"/>
                  </a:lnTo>
                  <a:lnTo>
                    <a:pt x="0" y="616"/>
                  </a:lnTo>
                  <a:lnTo>
                    <a:pt x="2692" y="616"/>
                  </a:lnTo>
                  <a:lnTo>
                    <a:pt x="2692" y="616"/>
                  </a:lnTo>
                  <a:lnTo>
                    <a:pt x="2660" y="616"/>
                  </a:lnTo>
                  <a:lnTo>
                    <a:pt x="2629" y="613"/>
                  </a:lnTo>
                  <a:lnTo>
                    <a:pt x="2598" y="610"/>
                  </a:lnTo>
                  <a:lnTo>
                    <a:pt x="2567" y="604"/>
                  </a:lnTo>
                  <a:lnTo>
                    <a:pt x="2538" y="597"/>
                  </a:lnTo>
                  <a:lnTo>
                    <a:pt x="2508" y="589"/>
                  </a:lnTo>
                  <a:lnTo>
                    <a:pt x="2480" y="579"/>
                  </a:lnTo>
                  <a:lnTo>
                    <a:pt x="2451" y="568"/>
                  </a:lnTo>
                  <a:lnTo>
                    <a:pt x="2424" y="556"/>
                  </a:lnTo>
                  <a:lnTo>
                    <a:pt x="2399" y="543"/>
                  </a:lnTo>
                  <a:lnTo>
                    <a:pt x="2372" y="527"/>
                  </a:lnTo>
                  <a:lnTo>
                    <a:pt x="2347" y="512"/>
                  </a:lnTo>
                  <a:lnTo>
                    <a:pt x="2323" y="494"/>
                  </a:lnTo>
                  <a:lnTo>
                    <a:pt x="2300" y="476"/>
                  </a:lnTo>
                  <a:lnTo>
                    <a:pt x="2278" y="456"/>
                  </a:lnTo>
                  <a:lnTo>
                    <a:pt x="2256" y="436"/>
                  </a:lnTo>
                  <a:lnTo>
                    <a:pt x="2235" y="414"/>
                  </a:lnTo>
                  <a:lnTo>
                    <a:pt x="2216" y="392"/>
                  </a:lnTo>
                  <a:lnTo>
                    <a:pt x="2198" y="369"/>
                  </a:lnTo>
                  <a:lnTo>
                    <a:pt x="2181" y="345"/>
                  </a:lnTo>
                  <a:lnTo>
                    <a:pt x="2164" y="320"/>
                  </a:lnTo>
                  <a:lnTo>
                    <a:pt x="2150" y="294"/>
                  </a:lnTo>
                  <a:lnTo>
                    <a:pt x="2136" y="267"/>
                  </a:lnTo>
                  <a:lnTo>
                    <a:pt x="2123" y="240"/>
                  </a:lnTo>
                  <a:lnTo>
                    <a:pt x="2113" y="212"/>
                  </a:lnTo>
                  <a:lnTo>
                    <a:pt x="2103" y="184"/>
                  </a:lnTo>
                  <a:lnTo>
                    <a:pt x="2095" y="154"/>
                  </a:lnTo>
                  <a:lnTo>
                    <a:pt x="2088" y="125"/>
                  </a:lnTo>
                  <a:lnTo>
                    <a:pt x="2082" y="94"/>
                  </a:lnTo>
                  <a:lnTo>
                    <a:pt x="2078" y="63"/>
                  </a:lnTo>
                  <a:lnTo>
                    <a:pt x="2076" y="32"/>
                  </a:lnTo>
                  <a:lnTo>
                    <a:pt x="2076" y="0"/>
                  </a:lnTo>
                  <a:lnTo>
                    <a:pt x="20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59" name="Rectangle 7">
              <a:extLst>
                <a:ext uri="{FF2B5EF4-FFF2-40B4-BE49-F238E27FC236}">
                  <a16:creationId xmlns:a16="http://schemas.microsoft.com/office/drawing/2014/main" id="{4C3A2CA9-C71F-AD43-9756-904374EFC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126" y="646276"/>
              <a:ext cx="2317751" cy="5251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5487250A-E54A-2C43-AD9C-AD66A266D97E}"/>
              </a:ext>
            </a:extLst>
          </p:cNvPr>
          <p:cNvSpPr/>
          <p:nvPr userDrawn="1"/>
        </p:nvSpPr>
        <p:spPr bwMode="auto">
          <a:xfrm>
            <a:off x="4567976" y="4163924"/>
            <a:ext cx="1398677" cy="1398677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+mn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17ACE2F-6065-9749-80C4-B354D9808D0C}"/>
              </a:ext>
            </a:extLst>
          </p:cNvPr>
          <p:cNvSpPr/>
          <p:nvPr userDrawn="1"/>
        </p:nvSpPr>
        <p:spPr bwMode="auto">
          <a:xfrm>
            <a:off x="5041368" y="2598395"/>
            <a:ext cx="1398677" cy="1398677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A4FCCCF-FDB1-1A42-852B-BC84435F4D69}"/>
              </a:ext>
            </a:extLst>
          </p:cNvPr>
          <p:cNvSpPr/>
          <p:nvPr userDrawn="1"/>
        </p:nvSpPr>
        <p:spPr bwMode="auto">
          <a:xfrm>
            <a:off x="8665212" y="2789124"/>
            <a:ext cx="1398677" cy="139867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+mn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9CAB780-98D6-FE4E-AAE2-F4E31D2DBC56}"/>
              </a:ext>
            </a:extLst>
          </p:cNvPr>
          <p:cNvSpPr/>
          <p:nvPr userDrawn="1"/>
        </p:nvSpPr>
        <p:spPr bwMode="auto">
          <a:xfrm>
            <a:off x="9036699" y="4314954"/>
            <a:ext cx="1398677" cy="139867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+mn-lt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19CDF1E-1C86-FA4B-ABCE-DA00BA7A2A86}"/>
              </a:ext>
            </a:extLst>
          </p:cNvPr>
          <p:cNvSpPr/>
          <p:nvPr userDrawn="1"/>
        </p:nvSpPr>
        <p:spPr bwMode="auto">
          <a:xfrm>
            <a:off x="5915560" y="1263295"/>
            <a:ext cx="1398677" cy="1398677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+mn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F362301-81AC-1749-8A81-29BA42D903AA}"/>
              </a:ext>
            </a:extLst>
          </p:cNvPr>
          <p:cNvSpPr/>
          <p:nvPr userDrawn="1"/>
        </p:nvSpPr>
        <p:spPr bwMode="auto">
          <a:xfrm>
            <a:off x="7844576" y="1524001"/>
            <a:ext cx="1398677" cy="139867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+mn-lt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61450C-EA2E-6B4F-844E-B306BBD10FF7}"/>
              </a:ext>
            </a:extLst>
          </p:cNvPr>
          <p:cNvSpPr/>
          <p:nvPr userDrawn="1"/>
        </p:nvSpPr>
        <p:spPr bwMode="auto">
          <a:xfrm>
            <a:off x="7006376" y="279401"/>
            <a:ext cx="1398677" cy="1398677"/>
          </a:xfrm>
          <a:prstGeom prst="ellipse">
            <a:avLst/>
          </a:prstGeom>
          <a:solidFill>
            <a:srgbClr val="C9E34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+mn-lt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ADC0EC-6490-1840-A8F8-59B4145953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3533" y="4734580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FCC847DA-25EA-4F4B-9A7E-F7D8C0F229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0733" y="3206355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2509A5AD-1983-DF46-B2BC-24351BB75A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8933" y="1921615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B99E3DC2-D51A-3A46-AF04-BCA8C8816B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4200" y="838200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DEB6100F-A88E-4044-AABA-AADE6C5110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40133" y="2143780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5DC2E5E4-0F5B-4C40-9A9C-EA67D97C2D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10600" y="3439180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0D479E3-D54D-E347-92A4-6121706B50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83133" y="4886980"/>
            <a:ext cx="1456267" cy="52322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400" dirty="0" smtClean="0">
                <a:latin typeface="+mn-lt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93FF101-5280-E843-B4C6-7CDFE363CD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6600" y="51308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ACF73E7-5838-894B-8D43-F597EA13DA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0733" y="35814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85B764EF-3461-D744-8CB5-3827CFFAC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58933" y="22860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5AC1DB57-31F8-2642-8478-66B1F260B7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4200" y="12192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94AB423B-0440-F94D-BC6D-C0DE9B6040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48600" y="25400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21825D6A-077B-C543-9FD9-0BF4439E54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10600" y="38354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AD95572F-76E9-EE44-8208-F41859309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91600" y="5334000"/>
            <a:ext cx="1456267" cy="279400"/>
          </a:xfr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>
            <a:lvl1pPr marL="0" indent="0">
              <a:buNone/>
              <a:defRPr lang="en-US" sz="1100" dirty="0" smtClean="0">
                <a:latin typeface="+mn-lt"/>
              </a:defRPr>
            </a:lvl1pPr>
          </a:lstStyle>
          <a:p>
            <a:pPr marL="0" lvl="0" algn="ctr">
              <a:lnSpc>
                <a:spcPct val="85000"/>
              </a:lnSpc>
              <a:spcBef>
                <a:spcPts val="2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0663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E01617-EF19-DC4E-A132-EB0DE07B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5808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C5BF38EF-96F0-E840-9920-CE402EBE9E72}"/>
              </a:ext>
            </a:extLst>
          </p:cNvPr>
          <p:cNvSpPr/>
          <p:nvPr userDrawn="1"/>
        </p:nvSpPr>
        <p:spPr>
          <a:xfrm>
            <a:off x="39370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0AA612-243F-E64D-9941-82A45D827B7B}"/>
              </a:ext>
            </a:extLst>
          </p:cNvPr>
          <p:cNvSpPr/>
          <p:nvPr userDrawn="1"/>
        </p:nvSpPr>
        <p:spPr>
          <a:xfrm>
            <a:off x="770733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8956BECE-6ED5-7741-BA2D-98657AD10468}"/>
              </a:ext>
            </a:extLst>
          </p:cNvPr>
          <p:cNvSpPr/>
          <p:nvPr userDrawn="1"/>
        </p:nvSpPr>
        <p:spPr>
          <a:xfrm rot="10800000">
            <a:off x="259771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89D48E-98B3-D14B-9AFF-17FE3256FB10}"/>
              </a:ext>
            </a:extLst>
          </p:cNvPr>
          <p:cNvSpPr/>
          <p:nvPr userDrawn="1"/>
        </p:nvSpPr>
        <p:spPr>
          <a:xfrm rot="10800000">
            <a:off x="2971800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16FDE7D3-4CF9-5C4E-932B-160E466CBD08}"/>
              </a:ext>
            </a:extLst>
          </p:cNvPr>
          <p:cNvSpPr/>
          <p:nvPr userDrawn="1"/>
        </p:nvSpPr>
        <p:spPr>
          <a:xfrm>
            <a:off x="479877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C39EB9-63D8-7C40-99FB-8A086D00EEED}"/>
              </a:ext>
            </a:extLst>
          </p:cNvPr>
          <p:cNvSpPr/>
          <p:nvPr userDrawn="1"/>
        </p:nvSpPr>
        <p:spPr>
          <a:xfrm>
            <a:off x="5175809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1061FF9-BB40-034C-B2D9-2FAFC3ACA25B}"/>
              </a:ext>
            </a:extLst>
          </p:cNvPr>
          <p:cNvSpPr/>
          <p:nvPr userDrawn="1"/>
        </p:nvSpPr>
        <p:spPr>
          <a:xfrm rot="10800000">
            <a:off x="700278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2B2D42-B66A-4F4D-8F16-282A8C69BA08}"/>
              </a:ext>
            </a:extLst>
          </p:cNvPr>
          <p:cNvSpPr/>
          <p:nvPr userDrawn="1"/>
        </p:nvSpPr>
        <p:spPr>
          <a:xfrm rot="10800000">
            <a:off x="7376876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3217943B-9636-4A49-8908-BD3EC7B5B706}"/>
              </a:ext>
            </a:extLst>
          </p:cNvPr>
          <p:cNvSpPr/>
          <p:nvPr userDrawn="1"/>
        </p:nvSpPr>
        <p:spPr>
          <a:xfrm>
            <a:off x="920385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7DFDB-EAC3-D342-9FD0-235E7E64CE04}"/>
              </a:ext>
            </a:extLst>
          </p:cNvPr>
          <p:cNvSpPr/>
          <p:nvPr userDrawn="1"/>
        </p:nvSpPr>
        <p:spPr>
          <a:xfrm>
            <a:off x="9580885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DB9F16A2-2EA8-4349-A0C6-D483FCE766B5}"/>
              </a:ext>
            </a:extLst>
          </p:cNvPr>
          <p:cNvSpPr/>
          <p:nvPr userDrawn="1"/>
        </p:nvSpPr>
        <p:spPr>
          <a:xfrm rot="10800000">
            <a:off x="1140786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767515-6FFF-6C45-A841-22D921720A97}"/>
              </a:ext>
            </a:extLst>
          </p:cNvPr>
          <p:cNvSpPr/>
          <p:nvPr userDrawn="1"/>
        </p:nvSpPr>
        <p:spPr>
          <a:xfrm rot="10800000">
            <a:off x="11781952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F6F3A917-9530-C943-AB93-2D763ABD2C2E}"/>
              </a:ext>
            </a:extLst>
          </p:cNvPr>
          <p:cNvSpPr/>
          <p:nvPr userDrawn="1"/>
        </p:nvSpPr>
        <p:spPr>
          <a:xfrm rot="10800000">
            <a:off x="-180736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378E8A-4692-F843-94CC-106C138EDF3F}"/>
              </a:ext>
            </a:extLst>
          </p:cNvPr>
          <p:cNvSpPr/>
          <p:nvPr userDrawn="1"/>
        </p:nvSpPr>
        <p:spPr>
          <a:xfrm rot="10800000">
            <a:off x="-1433278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1EB8AE-A81C-BA4A-AED6-4A281FF778D1}"/>
              </a:ext>
            </a:extLst>
          </p:cNvPr>
          <p:cNvSpPr/>
          <p:nvPr userDrawn="1"/>
        </p:nvSpPr>
        <p:spPr>
          <a:xfrm rot="10800000">
            <a:off x="892234" y="3042502"/>
            <a:ext cx="1583974" cy="1583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75F9A5-4A1D-074F-8D79-53E206A421B4}"/>
              </a:ext>
            </a:extLst>
          </p:cNvPr>
          <p:cNvSpPr/>
          <p:nvPr userDrawn="1"/>
        </p:nvSpPr>
        <p:spPr>
          <a:xfrm rot="10800000">
            <a:off x="1008282" y="316400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302536-82FA-7E48-818D-CBFA17DDAEB4}"/>
              </a:ext>
            </a:extLst>
          </p:cNvPr>
          <p:cNvSpPr/>
          <p:nvPr userDrawn="1"/>
        </p:nvSpPr>
        <p:spPr>
          <a:xfrm rot="10800000">
            <a:off x="3093301" y="3120428"/>
            <a:ext cx="1583974" cy="15839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2A6741-6C21-8C42-9FF1-FE316AD4D19F}"/>
              </a:ext>
            </a:extLst>
          </p:cNvPr>
          <p:cNvSpPr/>
          <p:nvPr userDrawn="1"/>
        </p:nvSpPr>
        <p:spPr>
          <a:xfrm rot="10800000">
            <a:off x="5304013" y="3037767"/>
            <a:ext cx="1583974" cy="15839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CC1217-5A9D-6142-8487-0845F6286B14}"/>
              </a:ext>
            </a:extLst>
          </p:cNvPr>
          <p:cNvSpPr/>
          <p:nvPr userDrawn="1"/>
        </p:nvSpPr>
        <p:spPr>
          <a:xfrm rot="10800000">
            <a:off x="7505078" y="3120428"/>
            <a:ext cx="1583974" cy="15839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E9CA0B-74AB-354F-A466-2259609683D1}"/>
              </a:ext>
            </a:extLst>
          </p:cNvPr>
          <p:cNvSpPr/>
          <p:nvPr userDrawn="1"/>
        </p:nvSpPr>
        <p:spPr>
          <a:xfrm rot="10800000">
            <a:off x="9695686" y="3037767"/>
            <a:ext cx="1583974" cy="15839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7815C5-D168-2348-A2C8-3340E530FDB1}"/>
              </a:ext>
            </a:extLst>
          </p:cNvPr>
          <p:cNvSpPr/>
          <p:nvPr userDrawn="1"/>
        </p:nvSpPr>
        <p:spPr>
          <a:xfrm rot="10800000">
            <a:off x="3219534" y="324666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14DF22-4001-0A42-ABFD-1E742DDA9151}"/>
              </a:ext>
            </a:extLst>
          </p:cNvPr>
          <p:cNvSpPr/>
          <p:nvPr userDrawn="1"/>
        </p:nvSpPr>
        <p:spPr>
          <a:xfrm rot="10800000">
            <a:off x="5423546" y="3164000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8A94DD-278D-094D-95C5-52BD411E9D54}"/>
              </a:ext>
            </a:extLst>
          </p:cNvPr>
          <p:cNvSpPr/>
          <p:nvPr userDrawn="1"/>
        </p:nvSpPr>
        <p:spPr>
          <a:xfrm rot="10800000">
            <a:off x="7631122" y="3246661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455E0B-CF3D-6B4B-8BCF-44F9698EB4A4}"/>
              </a:ext>
            </a:extLst>
          </p:cNvPr>
          <p:cNvSpPr/>
          <p:nvPr userDrawn="1"/>
        </p:nvSpPr>
        <p:spPr>
          <a:xfrm rot="10800000">
            <a:off x="9819403" y="3163999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C4089C-7D6C-864F-9121-49CA31A90FE5}"/>
              </a:ext>
            </a:extLst>
          </p:cNvPr>
          <p:cNvSpPr/>
          <p:nvPr userDrawn="1"/>
        </p:nvSpPr>
        <p:spPr>
          <a:xfrm>
            <a:off x="1623709" y="4583449"/>
            <a:ext cx="121024" cy="572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09E847-574F-494D-8FAE-427F8CAE97CF}"/>
              </a:ext>
            </a:extLst>
          </p:cNvPr>
          <p:cNvSpPr/>
          <p:nvPr userDrawn="1"/>
        </p:nvSpPr>
        <p:spPr>
          <a:xfrm>
            <a:off x="3824774" y="2548369"/>
            <a:ext cx="121024" cy="572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8C32D-0B0D-DF4A-B371-511B230BD211}"/>
              </a:ext>
            </a:extLst>
          </p:cNvPr>
          <p:cNvSpPr/>
          <p:nvPr userDrawn="1"/>
        </p:nvSpPr>
        <p:spPr>
          <a:xfrm>
            <a:off x="6035487" y="4621738"/>
            <a:ext cx="121024" cy="572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415378-1541-3E4B-9E62-70FE844DEE7C}"/>
              </a:ext>
            </a:extLst>
          </p:cNvPr>
          <p:cNvSpPr/>
          <p:nvPr userDrawn="1"/>
        </p:nvSpPr>
        <p:spPr>
          <a:xfrm>
            <a:off x="8229853" y="2555644"/>
            <a:ext cx="121024" cy="5720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F9DE7B-8949-EB4A-B888-D15EABCF5294}"/>
              </a:ext>
            </a:extLst>
          </p:cNvPr>
          <p:cNvSpPr/>
          <p:nvPr userDrawn="1"/>
        </p:nvSpPr>
        <p:spPr>
          <a:xfrm>
            <a:off x="10427162" y="4621738"/>
            <a:ext cx="121024" cy="5720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CA33E921-0B0C-224C-8C48-CE135C53E9E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86063" y="33829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2</a:t>
            </a:r>
            <a:endParaRPr lang="en-US" dirty="0"/>
          </a:p>
        </p:txBody>
      </p:sp>
      <p:sp>
        <p:nvSpPr>
          <p:cNvPr id="54" name="Content Placeholder 52">
            <a:extLst>
              <a:ext uri="{FF2B5EF4-FFF2-40B4-BE49-F238E27FC236}">
                <a16:creationId xmlns:a16="http://schemas.microsoft.com/office/drawing/2014/main" id="{9C158DD2-4D7B-6A4F-8B62-13F838E9D72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7582" y="33041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3</a:t>
            </a:r>
            <a:endParaRPr lang="en-US" dirty="0"/>
          </a:p>
        </p:txBody>
      </p:sp>
      <p:sp>
        <p:nvSpPr>
          <p:cNvPr id="55" name="Content Placeholder 52">
            <a:extLst>
              <a:ext uri="{FF2B5EF4-FFF2-40B4-BE49-F238E27FC236}">
                <a16:creationId xmlns:a16="http://schemas.microsoft.com/office/drawing/2014/main" id="{C2493382-3806-5542-B579-E9926181AB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2553" y="3302231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1</a:t>
            </a:r>
            <a:endParaRPr lang="en-US" dirty="0"/>
          </a:p>
        </p:txBody>
      </p:sp>
      <p:sp>
        <p:nvSpPr>
          <p:cNvPr id="56" name="Content Placeholder 52">
            <a:extLst>
              <a:ext uri="{FF2B5EF4-FFF2-40B4-BE49-F238E27FC236}">
                <a16:creationId xmlns:a16="http://schemas.microsoft.com/office/drawing/2014/main" id="{A78F5654-5911-2848-8E46-87D900C62C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10121" y="343035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4</a:t>
            </a:r>
            <a:endParaRPr lang="en-US" dirty="0"/>
          </a:p>
        </p:txBody>
      </p:sp>
      <p:sp>
        <p:nvSpPr>
          <p:cNvPr id="57" name="Content Placeholder 52">
            <a:extLst>
              <a:ext uri="{FF2B5EF4-FFF2-40B4-BE49-F238E27FC236}">
                <a16:creationId xmlns:a16="http://schemas.microsoft.com/office/drawing/2014/main" id="{B79E60AB-45C3-AE44-8411-D271F991F2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814130" y="3297135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5</a:t>
            </a:r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F621AF-C719-BE47-8E64-EA0C75027FD8}"/>
              </a:ext>
            </a:extLst>
          </p:cNvPr>
          <p:cNvSpPr/>
          <p:nvPr userDrawn="1"/>
        </p:nvSpPr>
        <p:spPr>
          <a:xfrm rot="10800000">
            <a:off x="1526274" y="5120291"/>
            <a:ext cx="312952" cy="3129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5621BC-6E19-FC48-A5BC-3E5CE2172F30}"/>
              </a:ext>
            </a:extLst>
          </p:cNvPr>
          <p:cNvSpPr/>
          <p:nvPr userDrawn="1"/>
        </p:nvSpPr>
        <p:spPr>
          <a:xfrm rot="10800000">
            <a:off x="3728810" y="2381306"/>
            <a:ext cx="312952" cy="3129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49487CD-5979-724E-AAEF-949D213D7838}"/>
              </a:ext>
            </a:extLst>
          </p:cNvPr>
          <p:cNvSpPr/>
          <p:nvPr userDrawn="1"/>
        </p:nvSpPr>
        <p:spPr>
          <a:xfrm rot="10800000">
            <a:off x="5931350" y="5112710"/>
            <a:ext cx="312952" cy="3129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E18E7D-655E-894C-B86F-F8E4EAA84B05}"/>
              </a:ext>
            </a:extLst>
          </p:cNvPr>
          <p:cNvSpPr/>
          <p:nvPr userDrawn="1"/>
        </p:nvSpPr>
        <p:spPr>
          <a:xfrm rot="10800000">
            <a:off x="8133886" y="2374356"/>
            <a:ext cx="312952" cy="3129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25ECBA9-4BE6-0B40-97DC-51EEB827044D}"/>
              </a:ext>
            </a:extLst>
          </p:cNvPr>
          <p:cNvSpPr/>
          <p:nvPr userDrawn="1"/>
        </p:nvSpPr>
        <p:spPr>
          <a:xfrm rot="10800000">
            <a:off x="10328679" y="5112710"/>
            <a:ext cx="312952" cy="3129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BE92319-F5F0-424F-8062-F96ABE6F42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Content Placeholder 63">
            <a:extLst>
              <a:ext uri="{FF2B5EF4-FFF2-40B4-BE49-F238E27FC236}">
                <a16:creationId xmlns:a16="http://schemas.microsoft.com/office/drawing/2014/main" id="{91E61772-AA40-884C-A532-81FB71DB2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Content Placeholder 63">
            <a:extLst>
              <a:ext uri="{FF2B5EF4-FFF2-40B4-BE49-F238E27FC236}">
                <a16:creationId xmlns:a16="http://schemas.microsoft.com/office/drawing/2014/main" id="{7963C0BC-0A6F-FD4F-AFE7-A6B01852120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Content Placeholder 63">
            <a:extLst>
              <a:ext uri="{FF2B5EF4-FFF2-40B4-BE49-F238E27FC236}">
                <a16:creationId xmlns:a16="http://schemas.microsoft.com/office/drawing/2014/main" id="{15AED734-E88F-F946-8763-9D05E7D69EC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440825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Content Placeholder 63">
            <a:extLst>
              <a:ext uri="{FF2B5EF4-FFF2-40B4-BE49-F238E27FC236}">
                <a16:creationId xmlns:a16="http://schemas.microsoft.com/office/drawing/2014/main" id="{DB527739-0298-0B46-84A5-3609CED012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29211" y="5425937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1C8F37-1573-EA4D-A74F-D8DAFA8150AC}"/>
              </a:ext>
            </a:extLst>
          </p:cNvPr>
          <p:cNvSpPr/>
          <p:nvPr userDrawn="1"/>
        </p:nvSpPr>
        <p:spPr>
          <a:xfrm rot="10800000" flipV="1">
            <a:off x="159397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09D9FA-62A4-424A-BDC3-A487A38C5B6C}"/>
              </a:ext>
            </a:extLst>
          </p:cNvPr>
          <p:cNvSpPr/>
          <p:nvPr userDrawn="1"/>
        </p:nvSpPr>
        <p:spPr>
          <a:xfrm rot="10800000" flipV="1">
            <a:off x="599670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6B4F832-A5A2-5640-98EC-27F2766AFC93}"/>
              </a:ext>
            </a:extLst>
          </p:cNvPr>
          <p:cNvSpPr/>
          <p:nvPr userDrawn="1"/>
        </p:nvSpPr>
        <p:spPr>
          <a:xfrm rot="10800000" flipV="1">
            <a:off x="10395454" y="5182452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4534D1F-F705-7E4B-9ACE-9AF7C6DF8C1B}"/>
              </a:ext>
            </a:extLst>
          </p:cNvPr>
          <p:cNvSpPr/>
          <p:nvPr userDrawn="1"/>
        </p:nvSpPr>
        <p:spPr>
          <a:xfrm rot="10800000" flipV="1">
            <a:off x="3795674" y="2447011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E93BB6-E572-DC42-AF92-1D70E363D914}"/>
              </a:ext>
            </a:extLst>
          </p:cNvPr>
          <p:cNvSpPr/>
          <p:nvPr userDrawn="1"/>
        </p:nvSpPr>
        <p:spPr>
          <a:xfrm rot="10800000" flipV="1">
            <a:off x="8199591" y="2439404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6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F47B-8495-46F7-8BB7-B975AF90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67EC8-EB56-4837-B00B-CCA7CFA8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5038D-A5EE-49DA-9F05-3B80E4A7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CAA3-C7F3-444E-8D9B-ADAEEF14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C2617-C982-4D29-80C2-397D6BBD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08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C55D-4DD8-4DF3-8AC5-A3BAD333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B3069-A2E1-4CB2-A1E2-7CD6ABBEA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6285-EF77-4F3B-8D70-BA1CB7ABB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C87B9-BECC-4D0B-8CA9-8614DCBA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9042A-75C3-4A05-9D1C-8942C5D2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27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602B-70C7-45FC-8C1F-BD21F0D6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C6A2A-5593-4B76-B13D-137402296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15F10-FAEC-4215-BF7A-D7F239184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64166-871A-40C0-A675-DABB0996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B9FE1-2288-4EB7-9568-9DCFEA81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08EF0-F7C6-4EDC-8BC9-21C824C4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82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381D-5288-456B-B420-0B26D5EA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2A30-BB00-469F-B686-6E720FB13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30D89-45B9-40C6-B07C-7577C2F65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957BA-630B-4053-9E8A-F4EE30E81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914A6-1FC7-4025-9E4A-86193B539F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7DC36A-DCE1-42C9-8F7B-61A27D2D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5BB5F7-045E-4258-90BC-1B3EECA2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0752A-299D-4C36-93A6-AB9F57C43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41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765F-EBC0-47F7-8640-C4480767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F2E80-B664-4FD5-8D3C-6F4DC9796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589D-7A3F-4283-BC79-74CAA210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928AB-7BBE-4395-8573-7B80440B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213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BF8ED-D477-42CD-9C78-3AC33904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7DE20-9258-4674-B134-18C0F0BA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88A1B-83C0-48B0-9020-70EAAA26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92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269C-5451-4568-9BAD-1DCE9207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DC886-7C6C-48CE-9BD8-0D7BC938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05D80-7661-4480-ACF7-259557D68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F7393-FC17-41B1-B159-E83BC191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2F355-1F0E-4210-94E8-A0C11564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50A8C-4F33-46C6-A3F5-A67F0F90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35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2FCB-A46B-455F-A623-F66F8089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B3568-6CD0-412D-9DEE-15F44275F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B5DF6-5645-484C-B0E9-F9CF78299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717EC-AD8E-4804-A550-14CE4E5ED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F7F67-D23E-4180-A8CB-DA7A2368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0223C-10F9-43B7-A069-BECE144F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36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33E45-EDAA-4718-A911-39AE7A80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C8DED-5A29-446A-80C2-C3A33E846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4FB41-385D-4477-B2AB-152F02314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C59FB-022A-4542-BEBF-8213A9A0F0D7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26E37-7572-49CD-9279-2DAE8705F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E2390-2155-4174-9C8A-C6784F9D28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1B8FC-91A8-4BFE-B511-E3F080677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27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1853" y="537639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b="1" u="sng" dirty="0">
                <a:solidFill>
                  <a:srgbClr val="FF0000"/>
                </a:solidFill>
              </a:rPr>
              <a:t>UNDER GUIDANCE OF:</a:t>
            </a:r>
          </a:p>
          <a:p>
            <a:pPr algn="just"/>
            <a:r>
              <a:rPr lang="en-US" sz="2000" b="1" i="1" dirty="0"/>
              <a:t>Mrs. Roshni Chakrabarti, Asst. Prof. of ECE dept of Techno Engineering College Banipur </a:t>
            </a:r>
          </a:p>
        </p:txBody>
      </p:sp>
      <p:sp>
        <p:nvSpPr>
          <p:cNvPr id="3" name="Rectangle 2"/>
          <p:cNvSpPr/>
          <p:nvPr/>
        </p:nvSpPr>
        <p:spPr>
          <a:xfrm>
            <a:off x="7950" y="2839916"/>
            <a:ext cx="499980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b="1" u="sng" dirty="0">
                <a:solidFill>
                  <a:srgbClr val="FF0000"/>
                </a:solidFill>
              </a:rPr>
              <a:t>Prepared and Presented By:-</a:t>
            </a:r>
          </a:p>
          <a:p>
            <a:pPr algn="just"/>
            <a:endParaRPr lang="en-IN" sz="2000" b="1" u="sng" dirty="0">
              <a:solidFill>
                <a:srgbClr val="FF0000"/>
              </a:solidFill>
            </a:endParaRPr>
          </a:p>
          <a:p>
            <a:pPr algn="just"/>
            <a:endParaRPr lang="en-IN" sz="1400" b="1" dirty="0"/>
          </a:p>
          <a:p>
            <a:pPr algn="just"/>
            <a:endParaRPr lang="en-IN" sz="1400" b="1" dirty="0"/>
          </a:p>
          <a:p>
            <a:pPr algn="just"/>
            <a:endParaRPr lang="en-IN" sz="1400" b="1" dirty="0"/>
          </a:p>
          <a:p>
            <a:pPr algn="just"/>
            <a:endParaRPr lang="en-IN" sz="1400" b="1" dirty="0"/>
          </a:p>
          <a:p>
            <a:pPr algn="just"/>
            <a:endParaRPr lang="en-IN" sz="1400" b="1" dirty="0"/>
          </a:p>
          <a:p>
            <a:pPr algn="just"/>
            <a:r>
              <a:rPr lang="en-IN" sz="1400" b="1" dirty="0"/>
              <a:t>Group 1,ECE 4</a:t>
            </a:r>
            <a:r>
              <a:rPr lang="en-IN" sz="1400" b="1" baseline="30000" dirty="0"/>
              <a:t>th</a:t>
            </a:r>
            <a:r>
              <a:rPr lang="en-IN" sz="1400" b="1" dirty="0"/>
              <a:t> year of Techno Engineering College, Banipur</a:t>
            </a:r>
          </a:p>
        </p:txBody>
      </p:sp>
      <p:sp>
        <p:nvSpPr>
          <p:cNvPr id="4" name="Rectangle 3"/>
          <p:cNvSpPr/>
          <p:nvPr/>
        </p:nvSpPr>
        <p:spPr>
          <a:xfrm>
            <a:off x="424076" y="79747"/>
            <a:ext cx="7200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(Part-2) presentation on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Hospital Management System</a:t>
            </a:r>
            <a:endParaRPr lang="en-IN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92C28-37EF-4D85-B5E8-80724ACD74F8}"/>
              </a:ext>
            </a:extLst>
          </p:cNvPr>
          <p:cNvSpPr txBox="1"/>
          <p:nvPr/>
        </p:nvSpPr>
        <p:spPr>
          <a:xfrm>
            <a:off x="9293469" y="6084277"/>
            <a:ext cx="1811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Date-26/06/2021</a:t>
            </a:r>
          </a:p>
          <a:p>
            <a:r>
              <a:rPr lang="en-US" dirty="0"/>
              <a:t>Time-10:30am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A685757-5848-498F-9B0A-AEA59C482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69063"/>
              </p:ext>
            </p:extLst>
          </p:nvPr>
        </p:nvGraphicFramePr>
        <p:xfrm>
          <a:off x="158263" y="3261945"/>
          <a:ext cx="3539756" cy="126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737">
                  <a:extLst>
                    <a:ext uri="{9D8B030D-6E8A-4147-A177-3AD203B41FA5}">
                      <a16:colId xmlns:a16="http://schemas.microsoft.com/office/drawing/2014/main" val="523400699"/>
                    </a:ext>
                  </a:extLst>
                </a:gridCol>
                <a:gridCol w="1994019">
                  <a:extLst>
                    <a:ext uri="{9D8B030D-6E8A-4147-A177-3AD203B41FA5}">
                      <a16:colId xmlns:a16="http://schemas.microsoft.com/office/drawing/2014/main" val="3103682692"/>
                    </a:ext>
                  </a:extLst>
                </a:gridCol>
              </a:tblGrid>
              <a:tr h="316450">
                <a:tc>
                  <a:txBody>
                    <a:bodyPr/>
                    <a:lstStyle/>
                    <a:p>
                      <a:pPr algn="just"/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Sourav Paul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24400317010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236203"/>
                  </a:ext>
                </a:extLst>
              </a:tr>
              <a:tr h="316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Anushka Dey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24400317047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176364"/>
                  </a:ext>
                </a:extLst>
              </a:tr>
              <a:tr h="316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Sourav Roy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24400317009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920623"/>
                  </a:ext>
                </a:extLst>
              </a:tr>
              <a:tr h="316450"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Surya Das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24400317006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50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64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761D6-A43E-44D0-B9ED-4D52D0B6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2333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600" b="1" u="sng" dirty="0">
                <a:latin typeface="Arial Black" panose="020B0A04020102020204" pitchFamily="34" charset="0"/>
              </a:rPr>
              <a:t>Databases</a:t>
            </a:r>
            <a:r>
              <a:rPr lang="en-US" sz="3600" b="1" dirty="0">
                <a:latin typeface="Arial Black" panose="020B0A04020102020204" pitchFamily="34" charset="0"/>
              </a:rPr>
              <a:t>: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58981-5D31-45F0-90B9-E9D8680BB1FF}"/>
              </a:ext>
            </a:extLst>
          </p:cNvPr>
          <p:cNvSpPr txBox="1"/>
          <p:nvPr/>
        </p:nvSpPr>
        <p:spPr>
          <a:xfrm>
            <a:off x="1571625" y="1125103"/>
            <a:ext cx="4524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There are 3 tables in databases :</a:t>
            </a:r>
          </a:p>
          <a:p>
            <a:r>
              <a:rPr lang="en-US" dirty="0" err="1">
                <a:latin typeface="Arial Black" panose="020B0A04020102020204" pitchFamily="34" charset="0"/>
              </a:rPr>
              <a:t>i</a:t>
            </a:r>
            <a:r>
              <a:rPr lang="en-US" dirty="0">
                <a:latin typeface="Arial Black" panose="020B0A04020102020204" pitchFamily="34" charset="0"/>
              </a:rPr>
              <a:t>. Patient table</a:t>
            </a:r>
          </a:p>
          <a:p>
            <a:r>
              <a:rPr lang="en-US" dirty="0" err="1">
                <a:latin typeface="Arial Black" panose="020B0A04020102020204" pitchFamily="34" charset="0"/>
              </a:rPr>
              <a:t>ii.User_Credentials</a:t>
            </a:r>
            <a:r>
              <a:rPr lang="en-US" dirty="0">
                <a:latin typeface="Arial Black" panose="020B0A04020102020204" pitchFamily="34" charset="0"/>
              </a:rPr>
              <a:t> Table</a:t>
            </a:r>
          </a:p>
          <a:p>
            <a:r>
              <a:rPr lang="en-US" dirty="0" err="1">
                <a:latin typeface="Arial Black" panose="020B0A04020102020204" pitchFamily="34" charset="0"/>
              </a:rPr>
              <a:t>iii.Diagnosis_Fees</a:t>
            </a:r>
            <a:r>
              <a:rPr lang="en-US" dirty="0">
                <a:latin typeface="Arial Black" panose="020B0A04020102020204" pitchFamily="34" charset="0"/>
              </a:rPr>
              <a:t> Table</a:t>
            </a: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772B2EC1-4BAD-42B4-923C-40BD78BF8A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30" y="2427646"/>
            <a:ext cx="3521553" cy="3684588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47C08C-EB97-49E6-9A69-CC269F5B4481}"/>
              </a:ext>
            </a:extLst>
          </p:cNvPr>
          <p:cNvSpPr txBox="1"/>
          <p:nvPr/>
        </p:nvSpPr>
        <p:spPr>
          <a:xfrm>
            <a:off x="1885950" y="2360971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</a:t>
            </a:r>
            <a:r>
              <a:rPr lang="en-US" dirty="0">
                <a:solidFill>
                  <a:srgbClr val="00B050"/>
                </a:solidFill>
              </a:rPr>
              <a:t>Patient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21364B-4301-4012-AD95-0CC0503B7652}"/>
              </a:ext>
            </a:extLst>
          </p:cNvPr>
          <p:cNvSpPr txBox="1"/>
          <p:nvPr/>
        </p:nvSpPr>
        <p:spPr>
          <a:xfrm>
            <a:off x="1075961" y="2801381"/>
            <a:ext cx="336629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Columns:</a:t>
            </a: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varchar (10)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PK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Name               varchar (20)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Age                  varchar (3)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Address           varchar (1000)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Mobile No        varchar (10)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Date                 varchar (10)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Major Illness    varchar (50)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Email ID          varchar (50)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Gender            varchar (6)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Blood Group    varchar (4)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varchar (10)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F6EC94-AD11-4DAC-A43B-2284A2D38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951" y="2427646"/>
            <a:ext cx="3521553" cy="36845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7ABB93-C8F8-4999-BB5E-DFC45B864C4C}"/>
              </a:ext>
            </a:extLst>
          </p:cNvPr>
          <p:cNvSpPr txBox="1"/>
          <p:nvPr/>
        </p:nvSpPr>
        <p:spPr>
          <a:xfrm>
            <a:off x="8904766" y="2360971"/>
            <a:ext cx="245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</a:t>
            </a:r>
            <a:r>
              <a:rPr lang="en-US" dirty="0">
                <a:solidFill>
                  <a:srgbClr val="00B050"/>
                </a:solidFill>
              </a:rPr>
              <a:t>Diagnosis_Fees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F7E753-CE90-4CC0-A853-2F3A9C28FD6D}"/>
              </a:ext>
            </a:extLst>
          </p:cNvPr>
          <p:cNvSpPr txBox="1"/>
          <p:nvPr/>
        </p:nvSpPr>
        <p:spPr>
          <a:xfrm>
            <a:off x="8328580" y="2792873"/>
            <a:ext cx="3366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Columns: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varchar (10)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	       PK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Fees                              varchar (100)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0A9495-BD28-42A2-A825-9D9D70B4F835}"/>
              </a:ext>
            </a:extLst>
          </p:cNvPr>
          <p:cNvSpPr/>
          <p:nvPr/>
        </p:nvSpPr>
        <p:spPr>
          <a:xfrm>
            <a:off x="256879" y="262501"/>
            <a:ext cx="579733" cy="63431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E865A5-D5AD-428A-B87F-211A9C03D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12" y="2410002"/>
            <a:ext cx="3521553" cy="36845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CD5FED-B63D-4208-B076-FC1A28021B34}"/>
              </a:ext>
            </a:extLst>
          </p:cNvPr>
          <p:cNvSpPr txBox="1"/>
          <p:nvPr/>
        </p:nvSpPr>
        <p:spPr>
          <a:xfrm>
            <a:off x="5173698" y="2360971"/>
            <a:ext cx="245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</a:t>
            </a:r>
            <a:r>
              <a:rPr lang="en-US" dirty="0" err="1">
                <a:solidFill>
                  <a:srgbClr val="00B050"/>
                </a:solidFill>
              </a:rPr>
              <a:t>User_Credentials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5B9FE-3CA2-4DBE-A64E-900D981061D4}"/>
              </a:ext>
            </a:extLst>
          </p:cNvPr>
          <p:cNvSpPr txBox="1"/>
          <p:nvPr/>
        </p:nvSpPr>
        <p:spPr>
          <a:xfrm>
            <a:off x="4772792" y="2792873"/>
            <a:ext cx="33662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Columns: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Name                             varchar (20)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varchar (15)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	       PK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Password                       varchar (15)</a:t>
            </a:r>
          </a:p>
        </p:txBody>
      </p:sp>
    </p:spTree>
    <p:extLst>
      <p:ext uri="{BB962C8B-B14F-4D97-AF65-F5344CB8AC3E}">
        <p14:creationId xmlns:p14="http://schemas.microsoft.com/office/powerpoint/2010/main" val="40363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05B99D8-A9CA-CB42-8089-5A6C9C84878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784267" y="5425937"/>
            <a:ext cx="2945282" cy="11906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A04020102020204" pitchFamily="34" charset="0"/>
              </a:rPr>
              <a:t>View Records: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 Black" panose="020B0A04020102020204" pitchFamily="34" charset="0"/>
              </a:rPr>
              <a:t>Display all Records.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 Black" panose="020B0A04020102020204" pitchFamily="34" charset="0"/>
              </a:rPr>
              <a:t>Display a particular record based on customizable search.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ACE07F-6244-2B4D-8A9B-771CC068D47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A04020102020204" pitchFamily="34" charset="0"/>
              </a:rPr>
              <a:t>Bill: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Arial Black" panose="020B0A04020102020204" pitchFamily="34" charset="0"/>
              </a:rPr>
              <a:t>Extract record from database.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Arial Black" panose="020B0A04020102020204" pitchFamily="34" charset="0"/>
              </a:rPr>
              <a:t>Generate bill based on Diagnosis.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920DCCA-3151-3147-B04A-DEF13B632EF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7" y="5425937"/>
            <a:ext cx="3153161" cy="14320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A04020102020204" pitchFamily="34" charset="0"/>
              </a:rPr>
              <a:t>Update: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 Black" panose="020B0A04020102020204" pitchFamily="34" charset="0"/>
              </a:rPr>
              <a:t>Extract record from database.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 Black" panose="020B0A04020102020204" pitchFamily="34" charset="0"/>
              </a:rPr>
              <a:t>Correct existing record and update it in database.</a:t>
            </a:r>
          </a:p>
          <a:p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93682FE-6899-FF43-95B7-657C6B6427F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158262"/>
            <a:ext cx="3015042" cy="11906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A04020102020204" pitchFamily="34" charset="0"/>
              </a:rPr>
              <a:t>Add Record: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 Black" panose="020B0A04020102020204" pitchFamily="34" charset="0"/>
              </a:rPr>
              <a:t>Generates auto ID to avoid duplicate data.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 Black" panose="020B0A04020102020204" pitchFamily="34" charset="0"/>
              </a:rPr>
              <a:t>Insert the given data of patient into the database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AEC045C-0BEE-DD43-BB9B-DFC7C62E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Arial Black" panose="020B0A04020102020204" pitchFamily="34" charset="0"/>
              </a:rPr>
              <a:t>Features</a:t>
            </a:r>
            <a:r>
              <a:rPr lang="en-US" sz="3600" b="1" dirty="0">
                <a:latin typeface="Arial Black" panose="020B0A04020102020204" pitchFamily="34" charset="0"/>
              </a:rPr>
              <a:t>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C50AF7-934F-4DB9-A8A3-D45E1A978B0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50" y="3362421"/>
            <a:ext cx="954568" cy="954568"/>
          </a:xfrm>
        </p:spPr>
      </p:pic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B57554D7-B1D7-4DD9-B219-62E84408ED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4" y="5443524"/>
            <a:ext cx="3055167" cy="11906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A04020102020204" pitchFamily="34" charset="0"/>
              </a:rPr>
              <a:t>Login:</a:t>
            </a:r>
          </a:p>
          <a:p>
            <a:r>
              <a:rPr lang="en-US" sz="1200" dirty="0">
                <a:latin typeface="Arial Black" panose="020B0A04020102020204" pitchFamily="34" charset="0"/>
              </a:rPr>
              <a:t>Prevents unwanted person to access the application. Only the authenticated person can access whole features.</a:t>
            </a:r>
            <a:endParaRPr lang="en-IN" sz="1200" dirty="0">
              <a:latin typeface="Arial Black" panose="020B0A04020102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A04D943-7002-4BEF-93DC-88B12D4E5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9699" y="3429000"/>
            <a:ext cx="954568" cy="954568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FD2DA610-B78E-4AF2-BD24-0CC3F032215F}"/>
              </a:ext>
            </a:extLst>
          </p:cNvPr>
          <p:cNvSpPr/>
          <p:nvPr/>
        </p:nvSpPr>
        <p:spPr>
          <a:xfrm>
            <a:off x="256879" y="262501"/>
            <a:ext cx="581321" cy="64139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E5D89-DBC1-4C50-82A9-2FE273D1D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62" y="3362420"/>
            <a:ext cx="955688" cy="95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D5BD5-EA40-426F-878E-720F8E267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33" y="3441214"/>
            <a:ext cx="954568" cy="949907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20533DD-39D6-4679-BF4C-960113054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596" y="3362420"/>
            <a:ext cx="954568" cy="95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3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F8D1E-9159-48C2-8B73-4A76ADA3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dirty="0">
                <a:latin typeface="Arial Black" panose="020B0A04020102020204" pitchFamily="34" charset="0"/>
              </a:rPr>
              <a:t>Output</a:t>
            </a:r>
            <a:r>
              <a:rPr lang="en-IN" sz="3600" b="1" dirty="0"/>
              <a:t>:</a:t>
            </a:r>
            <a:endParaRPr lang="en-IN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85B03A-7BB3-42C7-838E-35EF23A181BB}"/>
              </a:ext>
            </a:extLst>
          </p:cNvPr>
          <p:cNvSpPr/>
          <p:nvPr/>
        </p:nvSpPr>
        <p:spPr>
          <a:xfrm>
            <a:off x="256879" y="262501"/>
            <a:ext cx="714671" cy="56617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D9C5E-83C6-4997-99FD-91DE5D00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8590" r="25793" b="17051"/>
          <a:stretch/>
        </p:blipFill>
        <p:spPr>
          <a:xfrm>
            <a:off x="1916725" y="1406768"/>
            <a:ext cx="8350605" cy="48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0192D4-8B86-4DC3-9C13-20FAAB90C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8" t="18462" r="25721" b="17180"/>
          <a:stretch/>
        </p:blipFill>
        <p:spPr>
          <a:xfrm>
            <a:off x="1924670" y="1406767"/>
            <a:ext cx="8350605" cy="48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D95B1-2905-4FAA-B702-F3603184C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8590" r="25649" b="17307"/>
          <a:stretch/>
        </p:blipFill>
        <p:spPr>
          <a:xfrm>
            <a:off x="1924670" y="1406765"/>
            <a:ext cx="8342660" cy="48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287CB-8D92-42AF-B041-206BAFD3B6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8" t="9873" r="21972" b="25897"/>
          <a:stretch/>
        </p:blipFill>
        <p:spPr>
          <a:xfrm>
            <a:off x="1924670" y="1406762"/>
            <a:ext cx="8350605" cy="48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55A860-EE50-43D4-88AB-FC599DD15E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8" t="9615" r="22044" b="26154"/>
          <a:stretch/>
        </p:blipFill>
        <p:spPr>
          <a:xfrm>
            <a:off x="1924670" y="1406757"/>
            <a:ext cx="8350605" cy="48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436324-A19F-4FCC-8E1C-51ED54466B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8" t="9615" r="21972" b="26282"/>
          <a:stretch/>
        </p:blipFill>
        <p:spPr>
          <a:xfrm>
            <a:off x="1924671" y="1406752"/>
            <a:ext cx="8350604" cy="48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CE51D9-0C70-4099-BC4B-AD2A591685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5" t="9615" r="22044" b="25897"/>
          <a:stretch/>
        </p:blipFill>
        <p:spPr>
          <a:xfrm>
            <a:off x="1908780" y="1406746"/>
            <a:ext cx="8366495" cy="485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68AB5A-97F4-4D8B-8549-3C8416DA46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9744" r="22404" b="26795"/>
          <a:stretch/>
        </p:blipFill>
        <p:spPr>
          <a:xfrm>
            <a:off x="1908781" y="1406722"/>
            <a:ext cx="8374440" cy="48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409B53-85C5-4C14-9CAC-EC8CD4A1937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5" t="9745" r="22477" b="26666"/>
          <a:stretch/>
        </p:blipFill>
        <p:spPr>
          <a:xfrm>
            <a:off x="1924669" y="1406676"/>
            <a:ext cx="8374440" cy="485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A67954-D6CB-4FBC-962F-BA5EE6E902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6" t="9745" r="22332" b="26666"/>
          <a:stretch/>
        </p:blipFill>
        <p:spPr>
          <a:xfrm>
            <a:off x="1908778" y="1406676"/>
            <a:ext cx="8390331" cy="48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73CE6C-ACE8-4D5A-A2BB-F4195F900D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9615" r="22331" b="26923"/>
          <a:stretch/>
        </p:blipFill>
        <p:spPr>
          <a:xfrm>
            <a:off x="1916724" y="1406608"/>
            <a:ext cx="8390329" cy="4860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86A2FF-91FF-4506-8EB8-F6E01A093B2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6" t="9615" r="22332" b="26666"/>
          <a:stretch/>
        </p:blipFill>
        <p:spPr>
          <a:xfrm>
            <a:off x="1924668" y="1406562"/>
            <a:ext cx="8382384" cy="4860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FBF923-D0F7-403E-9A38-B5242CE7F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5" t="9615" r="22044" b="25897"/>
          <a:stretch/>
        </p:blipFill>
        <p:spPr>
          <a:xfrm>
            <a:off x="1908777" y="1406676"/>
            <a:ext cx="8366495" cy="485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E77277-1CB2-4F2C-A73D-C81EC40A22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9" t="9615" r="22404" b="26795"/>
          <a:stretch/>
        </p:blipFill>
        <p:spPr>
          <a:xfrm>
            <a:off x="1916721" y="1406492"/>
            <a:ext cx="8382383" cy="4859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C708E30-3F71-400A-BAF8-1AAC8F57A43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6" t="9872" r="22404" b="26666"/>
          <a:stretch/>
        </p:blipFill>
        <p:spPr>
          <a:xfrm>
            <a:off x="1924665" y="1406307"/>
            <a:ext cx="8358547" cy="4859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FE30A6E-5D40-4D26-B90A-64F6A906675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9" t="9872" r="22332" b="26923"/>
          <a:stretch/>
        </p:blipFill>
        <p:spPr>
          <a:xfrm>
            <a:off x="1924657" y="1406122"/>
            <a:ext cx="8350604" cy="4859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421792A-0F8B-46C4-AE7F-F0CFBCA771C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7" t="9745" r="22476" b="26666"/>
          <a:stretch/>
        </p:blipFill>
        <p:spPr>
          <a:xfrm>
            <a:off x="1924643" y="1405752"/>
            <a:ext cx="8342660" cy="4859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3F8AB9-58B2-421E-B2F1-541BD3D9DA0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6" t="9744" r="22404" b="26795"/>
          <a:stretch/>
        </p:blipFill>
        <p:spPr>
          <a:xfrm>
            <a:off x="1924616" y="1405011"/>
            <a:ext cx="8374440" cy="4859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AC479FF-7BDB-44F9-8397-84C44FF517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5" t="9615" r="22044" b="25897"/>
          <a:stretch/>
        </p:blipFill>
        <p:spPr>
          <a:xfrm>
            <a:off x="1956393" y="1405009"/>
            <a:ext cx="8366495" cy="485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4E4492-A326-49A3-B4DC-9AAE96007C4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9744" r="22404" b="26795"/>
          <a:stretch/>
        </p:blipFill>
        <p:spPr>
          <a:xfrm>
            <a:off x="1908777" y="1403337"/>
            <a:ext cx="8437897" cy="4859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130E30-200F-42BC-B64F-1E1B4A04D7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9744" r="22476" b="26795"/>
          <a:stretch/>
        </p:blipFill>
        <p:spPr>
          <a:xfrm>
            <a:off x="1908724" y="1399996"/>
            <a:ext cx="8437897" cy="4866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8324EAC-D8A0-4A27-A80F-64F7682C2E2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9" t="9615" r="22332" b="26666"/>
          <a:stretch/>
        </p:blipFill>
        <p:spPr>
          <a:xfrm>
            <a:off x="1908672" y="1399741"/>
            <a:ext cx="8437896" cy="4866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0F72F20-CA33-4706-B7D3-FDE95DA5351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9" t="9744" r="22332" b="26795"/>
          <a:stretch/>
        </p:blipFill>
        <p:spPr>
          <a:xfrm>
            <a:off x="1892864" y="1399115"/>
            <a:ext cx="8453703" cy="4859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84AE003-E053-467C-8D13-D911FE78F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5" t="9615" r="22044" b="25897"/>
          <a:stretch/>
        </p:blipFill>
        <p:spPr>
          <a:xfrm>
            <a:off x="1900835" y="1405635"/>
            <a:ext cx="8453703" cy="49106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CBFBE9A-BAB2-449C-9DB8-F51AFE97C9D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9744" r="21899" b="25641"/>
          <a:stretch/>
        </p:blipFill>
        <p:spPr>
          <a:xfrm>
            <a:off x="1900703" y="1404383"/>
            <a:ext cx="8461672" cy="4917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DEF89DA-DEC0-4DA1-A6E0-CF6D203587C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2" t="9744" r="22044" b="26154"/>
          <a:stretch/>
        </p:blipFill>
        <p:spPr>
          <a:xfrm>
            <a:off x="1892757" y="1398004"/>
            <a:ext cx="8469617" cy="4923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466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5CB3-2B21-4BDA-B0C8-AA604993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89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dirty="0">
                <a:latin typeface="Arial Black" panose="020B0A04020102020204" pitchFamily="34" charset="0"/>
              </a:rPr>
              <a:t>System Requirement: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525AB-5949-4490-996C-CE1668554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0" y="1771650"/>
            <a:ext cx="9734550" cy="4405313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required maximum 10mb.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weight stand alone software for low end PC.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requirements Processor Pentium ,2gb RAM ,Windows 7-64bit, Intel HD graphics according to test.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 requirements Processor Intel i3 or AMD A6 ,4gb RAM ,Windows 8 -64bit and higher.</a:t>
            </a: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FE1536-3B65-4C37-BDE9-299241EB2C1E}"/>
              </a:ext>
            </a:extLst>
          </p:cNvPr>
          <p:cNvSpPr/>
          <p:nvPr/>
        </p:nvSpPr>
        <p:spPr>
          <a:xfrm>
            <a:off x="256879" y="262501"/>
            <a:ext cx="657521" cy="56617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5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CF1E-4886-45A8-BC2D-A893D67D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3721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Arial Black" panose="020B0A04020102020204" pitchFamily="34" charset="0"/>
              </a:rPr>
              <a:t>Conclusions</a:t>
            </a:r>
            <a:r>
              <a:rPr lang="en-US" sz="3600" dirty="0">
                <a:latin typeface="Arial Black" panose="020B0A04020102020204" pitchFamily="34" charset="0"/>
              </a:rPr>
              <a:t>: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52645-D7BE-4B06-B130-1D95476EB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project Hospital Management System (HMS) is for    computerizing the working in a hospital.</a:t>
            </a:r>
          </a:p>
          <a:p>
            <a:pPr marL="0" indent="0">
              <a:buNone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Overall the project teaches us the essential skills like:</a:t>
            </a:r>
          </a:p>
          <a:p>
            <a:pPr lvl="3"/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Gained an insight into the working of the HOSPITAL.</a:t>
            </a:r>
          </a:p>
          <a:p>
            <a:pPr lvl="3"/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Using drag and drop design techniques.</a:t>
            </a:r>
          </a:p>
          <a:p>
            <a:pPr lvl="3"/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Understanding the database handling and query processing.</a:t>
            </a:r>
          </a:p>
          <a:p>
            <a:pPr lvl="3"/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Creates a strong sense of time management. </a:t>
            </a:r>
          </a:p>
          <a:p>
            <a:pPr lvl="3"/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Sense of teamwork.</a:t>
            </a: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0EABBC-465D-4034-94DD-8A85C2EE97F0}"/>
              </a:ext>
            </a:extLst>
          </p:cNvPr>
          <p:cNvSpPr/>
          <p:nvPr/>
        </p:nvSpPr>
        <p:spPr>
          <a:xfrm>
            <a:off x="256879" y="262501"/>
            <a:ext cx="714671" cy="56617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1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phere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E5D9-1CD9-4455-AC10-33F2A9E1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Arial Black" panose="020B0A04020102020204" pitchFamily="34" charset="0"/>
              </a:rPr>
              <a:t>Future Plan</a:t>
            </a:r>
            <a:r>
              <a:rPr lang="en-US" sz="3600" dirty="0">
                <a:latin typeface="Arial Black" panose="020B0A04020102020204" pitchFamily="34" charset="0"/>
              </a:rPr>
              <a:t>: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38530-3DB9-410D-BFB0-8381D4F6C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124" y="1690688"/>
            <a:ext cx="9591675" cy="44862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More diagnosis options.</a:t>
            </a:r>
          </a:p>
          <a:p>
            <a:r>
              <a:rPr lang="en-US" dirty="0"/>
              <a:t>Features like Doctor list, Doctor appointment for patient end.</a:t>
            </a:r>
          </a:p>
          <a:p>
            <a:r>
              <a:rPr lang="en-US" dirty="0"/>
              <a:t>Pharmaceutical details for Pharmacy department.</a:t>
            </a:r>
          </a:p>
          <a:p>
            <a:r>
              <a:rPr lang="en-US" dirty="0"/>
              <a:t>More features for different hospital department.</a:t>
            </a:r>
          </a:p>
          <a:p>
            <a:r>
              <a:rPr lang="en-US" dirty="0"/>
              <a:t>Optimization using other technologies.</a:t>
            </a:r>
          </a:p>
          <a:p>
            <a:r>
              <a:rPr lang="en-IN" dirty="0"/>
              <a:t>Visual improvement.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6AEEC7-90AA-413B-B149-080711C9001C}"/>
              </a:ext>
            </a:extLst>
          </p:cNvPr>
          <p:cNvSpPr/>
          <p:nvPr/>
        </p:nvSpPr>
        <p:spPr>
          <a:xfrm>
            <a:off x="256879" y="262501"/>
            <a:ext cx="714671" cy="56617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84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C203-3E29-4312-87D7-C7BFDF9E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Arial Black" panose="020B0A04020102020204" pitchFamily="34" charset="0"/>
              </a:rPr>
              <a:t>References</a:t>
            </a:r>
            <a:r>
              <a:rPr lang="en-US" sz="3600" b="1" dirty="0">
                <a:latin typeface="Arial Black" panose="020B0A04020102020204" pitchFamily="34" charset="0"/>
              </a:rPr>
              <a:t>: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A189-00D5-48D7-B3C8-B6E0ACF55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76" y="1855177"/>
            <a:ext cx="9727223" cy="4321786"/>
          </a:xfrm>
        </p:spPr>
        <p:txBody>
          <a:bodyPr>
            <a:normAutofit fontScale="92500" lnSpcReduction="20000"/>
          </a:bodyPr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Java: The Complete Reference by Herbert Schildt.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Abraham Silber Schatz, Henry F. Korth and S. Sudarshan “Sixth Edition Database System Concepts released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MySQL/PHP Database Applications, 2nd Edition by Brad Bulger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BinStock, Andrew (May 10,2015) “Java’s 20 years of Innovation”. Forbes.  Archieved from the original on March 14,2016. Retrieved March 18, 2016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Ali Bahrami, “Object Oriented System Development, 3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Edition Tata McGraw Hill Edition”.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Elmarsi and Navathe, “Fundamentals of Database System, Third Edition”, Addision Wesley.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Gosling, James; Joy, Bill; Steele, Guy; Bracha, Gilad; “The Java Language Specification, 2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Edition”.  Archieved from the original on August 5, 2011. Retrieved February 8, 2008.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Walter Shields, “Guide: The Simplified Beginner’s Guide to SQL”.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Brain Martin, “JDBC Developer Guide and References, 10g Release 2”.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Kathy sierra and Bert Bates, “Head First Java, 2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Edition”.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DC096F-16B5-47E2-8AC5-5AE8BFB049C4}"/>
              </a:ext>
            </a:extLst>
          </p:cNvPr>
          <p:cNvSpPr/>
          <p:nvPr/>
        </p:nvSpPr>
        <p:spPr>
          <a:xfrm>
            <a:off x="256879" y="262501"/>
            <a:ext cx="714671" cy="56617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2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74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7FC354-57FC-400F-BC1E-35DE37FA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67075" cy="99695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Arial Black" panose="020B0A04020102020204" pitchFamily="34" charset="0"/>
                <a:ea typeface="Verdana" panose="020B0604030504040204" pitchFamily="34" charset="0"/>
              </a:rPr>
              <a:t>Contents</a:t>
            </a:r>
            <a:r>
              <a:rPr lang="en-US" sz="3600" b="1" dirty="0">
                <a:latin typeface="Arial Black" panose="020B0A04020102020204" pitchFamily="34" charset="0"/>
              </a:rPr>
              <a:t>: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301D5C4-8E2D-4732-AF13-24F920DFD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53212"/>
              </p:ext>
            </p:extLst>
          </p:nvPr>
        </p:nvGraphicFramePr>
        <p:xfrm>
          <a:off x="1978269" y="1591408"/>
          <a:ext cx="6638819" cy="4033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001">
                  <a:extLst>
                    <a:ext uri="{9D8B030D-6E8A-4147-A177-3AD203B41FA5}">
                      <a16:colId xmlns:a16="http://schemas.microsoft.com/office/drawing/2014/main" val="211351316"/>
                    </a:ext>
                  </a:extLst>
                </a:gridCol>
                <a:gridCol w="5499521">
                  <a:extLst>
                    <a:ext uri="{9D8B030D-6E8A-4147-A177-3AD203B41FA5}">
                      <a16:colId xmlns:a16="http://schemas.microsoft.com/office/drawing/2014/main" val="3432366345"/>
                    </a:ext>
                  </a:extLst>
                </a:gridCol>
                <a:gridCol w="649297">
                  <a:extLst>
                    <a:ext uri="{9D8B030D-6E8A-4147-A177-3AD203B41FA5}">
                      <a16:colId xmlns:a16="http://schemas.microsoft.com/office/drawing/2014/main" val="3136931685"/>
                    </a:ext>
                  </a:extLst>
                </a:gridCol>
              </a:tblGrid>
              <a:tr h="3667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Introduction……………………………………………………………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143649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Verdana" panose="020B0604030504040204" pitchFamily="34" charset="0"/>
                        </a:rPr>
                        <a:t>Objective………………………………………………………………..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485098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3.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Verdana" panose="020B0604030504040204" pitchFamily="34" charset="0"/>
                        </a:rPr>
                        <a:t>Flowchart……………………………………………………………….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747140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4.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Verdana" panose="020B0604030504040204" pitchFamily="34" charset="0"/>
                        </a:rPr>
                        <a:t>Technologies………………………………………………………….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10788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5.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Verdana" panose="020B0604030504040204" pitchFamily="34" charset="0"/>
                        </a:rPr>
                        <a:t>Process………………………………………………………………….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289159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6.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Verdana" panose="020B0604030504040204" pitchFamily="34" charset="0"/>
                        </a:rPr>
                        <a:t>Features………………………………………………………………...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9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84563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7.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Verdana" panose="020B0604030504040204" pitchFamily="34" charset="0"/>
                        </a:rPr>
                        <a:t>Output……………………………………………………………………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10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972760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8.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Verdana" panose="020B0604030504040204" pitchFamily="34" charset="0"/>
                        </a:rPr>
                        <a:t>System Requirements……………………………………………..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11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039789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9.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Verdana" panose="020B0604030504040204" pitchFamily="34" charset="0"/>
                        </a:rPr>
                        <a:t>Conclusions……………………………………………………………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12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274365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10.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Verdana" panose="020B0604030504040204" pitchFamily="34" charset="0"/>
                        </a:rPr>
                        <a:t>Future Plan…………………………………………………………….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13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177768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11.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Verdana" panose="020B0604030504040204" pitchFamily="34" charset="0"/>
                        </a:rPr>
                        <a:t>References………………………………………………………….....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14</a:t>
                      </a:r>
                      <a:endParaRPr lang="en-IN" sz="14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891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04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IN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INTRODUCTION</a:t>
            </a:r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571625"/>
            <a:ext cx="9497244" cy="4511131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An automated and integrated software for all hospital needs.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Used in hospital, clinic for maintaining general patient details.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Paper less office and transmit data within the departments</a:t>
            </a:r>
            <a:r>
              <a:rPr lang="en-IN" b="1" dirty="0">
                <a:latin typeface="Arial Black" panose="020B0A04020102020204" pitchFamily="34" charset="0"/>
              </a:rPr>
              <a:t>.</a:t>
            </a:r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231E3C-2A04-4F6F-861A-6012A9052AB4}"/>
              </a:ext>
            </a:extLst>
          </p:cNvPr>
          <p:cNvSpPr/>
          <p:nvPr/>
        </p:nvSpPr>
        <p:spPr>
          <a:xfrm>
            <a:off x="256879" y="262500"/>
            <a:ext cx="581321" cy="51274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76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v"/>
            </a:pPr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OBJECTIVE</a:t>
            </a:r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: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blipFill dpi="0" rotWithShape="1">
            <a:blip r:embed="rId2">
              <a:alphaModFix amt="57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Computerize the front office management of hospital to develop software which is user friendly simple, fast and cost – effective.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Based on database and object oriented programming.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385F7D-47BB-4B76-9B07-40FEBD4C6782}"/>
              </a:ext>
            </a:extLst>
          </p:cNvPr>
          <p:cNvSpPr/>
          <p:nvPr/>
        </p:nvSpPr>
        <p:spPr>
          <a:xfrm>
            <a:off x="256879" y="262500"/>
            <a:ext cx="581321" cy="651899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8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0BEB-A06A-4A8F-8632-7E701CD5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52825" cy="682625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Arial Black" panose="020B0A04020102020204" pitchFamily="34" charset="0"/>
              </a:rPr>
              <a:t>Flowchart</a:t>
            </a:r>
            <a:r>
              <a:rPr lang="en-US" sz="3600" dirty="0">
                <a:latin typeface="Arial Black" panose="020B0A04020102020204" pitchFamily="34" charset="0"/>
              </a:rPr>
              <a:t>: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A34924-63AE-49EA-BF91-FDCAE6BC5CE8}"/>
              </a:ext>
            </a:extLst>
          </p:cNvPr>
          <p:cNvSpPr/>
          <p:nvPr/>
        </p:nvSpPr>
        <p:spPr>
          <a:xfrm>
            <a:off x="323850" y="276225"/>
            <a:ext cx="625719" cy="68262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82B0DC-2DB9-416F-8C67-79D282E30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77" y="571501"/>
            <a:ext cx="10184423" cy="58380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34648-1D27-4D4C-833C-A44202E06B65}"/>
              </a:ext>
            </a:extLst>
          </p:cNvPr>
          <p:cNvSpPr txBox="1"/>
          <p:nvPr/>
        </p:nvSpPr>
        <p:spPr>
          <a:xfrm>
            <a:off x="4176347" y="6431330"/>
            <a:ext cx="282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Flowchart -1:Base Flowchart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6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1911B398-56A9-FA44-A101-C45D3E8F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62501"/>
            <a:ext cx="4284133" cy="1227598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3600" b="1" dirty="0">
                <a:latin typeface="Arial Black" panose="020B0A04020102020204" pitchFamily="34" charset="0"/>
              </a:rPr>
              <a:t>Technologies: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62964362-2916-FD47-9348-BE7D044714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4957" y="4974545"/>
            <a:ext cx="1418167" cy="327933"/>
          </a:xfrm>
        </p:spPr>
        <p:txBody>
          <a:bodyPr/>
          <a:lstStyle/>
          <a:p>
            <a:pPr algn="ctr"/>
            <a:r>
              <a:rPr lang="en-US" dirty="0"/>
              <a:t>Window Builder</a:t>
            </a:r>
          </a:p>
        </p:txBody>
      </p:sp>
      <p:sp>
        <p:nvSpPr>
          <p:cNvPr id="161" name="Text Placeholder 160">
            <a:extLst>
              <a:ext uri="{FF2B5EF4-FFF2-40B4-BE49-F238E27FC236}">
                <a16:creationId xmlns:a16="http://schemas.microsoft.com/office/drawing/2014/main" id="{D6BAA41B-ADA6-4F4F-8AE0-F97CD6618C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26072" y="2403059"/>
            <a:ext cx="1456267" cy="286232"/>
          </a:xfrm>
        </p:spPr>
        <p:txBody>
          <a:bodyPr/>
          <a:lstStyle/>
          <a:p>
            <a:pPr algn="ctr"/>
            <a:r>
              <a:rPr lang="en-US" dirty="0"/>
              <a:t>JDBC</a:t>
            </a:r>
          </a:p>
        </p:txBody>
      </p:sp>
      <p:sp>
        <p:nvSpPr>
          <p:cNvPr id="157" name="Text Placeholder 156">
            <a:extLst>
              <a:ext uri="{FF2B5EF4-FFF2-40B4-BE49-F238E27FC236}">
                <a16:creationId xmlns:a16="http://schemas.microsoft.com/office/drawing/2014/main" id="{52D7855F-94AB-7747-B3D4-4850B7AC4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8933" y="2029336"/>
            <a:ext cx="1456267" cy="286232"/>
          </a:xfrm>
        </p:spPr>
        <p:txBody>
          <a:bodyPr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2CB29981-D477-EB47-8A9B-CB977C238E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50945" y="1145703"/>
            <a:ext cx="1456267" cy="286232"/>
          </a:xfrm>
        </p:spPr>
        <p:txBody>
          <a:bodyPr/>
          <a:lstStyle/>
          <a:p>
            <a:pPr algn="ctr"/>
            <a:r>
              <a:rPr lang="en-US" dirty="0"/>
              <a:t>Java 8</a:t>
            </a:r>
          </a:p>
        </p:txBody>
      </p:sp>
      <p:sp>
        <p:nvSpPr>
          <p:cNvPr id="163" name="Text Placeholder 162">
            <a:extLst>
              <a:ext uri="{FF2B5EF4-FFF2-40B4-BE49-F238E27FC236}">
                <a16:creationId xmlns:a16="http://schemas.microsoft.com/office/drawing/2014/main" id="{B7AADBC1-2218-0B44-8A6C-00FC3A8714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96325" y="3698880"/>
            <a:ext cx="1456267" cy="286232"/>
          </a:xfrm>
        </p:spPr>
        <p:txBody>
          <a:bodyPr/>
          <a:lstStyle/>
          <a:p>
            <a:pPr algn="ctr"/>
            <a:r>
              <a:rPr lang="en-US" dirty="0"/>
              <a:t>Java Swing</a:t>
            </a:r>
          </a:p>
        </p:txBody>
      </p:sp>
      <p:sp>
        <p:nvSpPr>
          <p:cNvPr id="165" name="Text Placeholder 164">
            <a:extLst>
              <a:ext uri="{FF2B5EF4-FFF2-40B4-BE49-F238E27FC236}">
                <a16:creationId xmlns:a16="http://schemas.microsoft.com/office/drawing/2014/main" id="{451DBFB9-279F-A840-80C6-2F0CEE8FFC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49808" y="5160056"/>
            <a:ext cx="1456267" cy="286232"/>
          </a:xfrm>
        </p:spPr>
        <p:txBody>
          <a:bodyPr/>
          <a:lstStyle/>
          <a:p>
            <a:pPr algn="ctr"/>
            <a:r>
              <a:rPr lang="en-US" dirty="0"/>
              <a:t>Launch4j</a:t>
            </a:r>
          </a:p>
        </p:txBody>
      </p:sp>
      <p:sp>
        <p:nvSpPr>
          <p:cNvPr id="155" name="Text Placeholder 154">
            <a:extLst>
              <a:ext uri="{FF2B5EF4-FFF2-40B4-BE49-F238E27FC236}">
                <a16:creationId xmlns:a16="http://schemas.microsoft.com/office/drawing/2014/main" id="{FB5E3952-AA46-4545-B819-BE296D4281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0257" y="3339245"/>
            <a:ext cx="1456267" cy="385936"/>
          </a:xfrm>
        </p:spPr>
        <p:txBody>
          <a:bodyPr/>
          <a:lstStyle/>
          <a:p>
            <a:pPr algn="ctr"/>
            <a:r>
              <a:rPr lang="en-US" dirty="0"/>
              <a:t>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3E3C2-B271-4854-8A5B-548D5CB84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32068"/>
            <a:ext cx="733425" cy="733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28507A-3DFA-4E28-8F0D-57ADEBDCB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15" y="1352026"/>
            <a:ext cx="1247456" cy="646350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3C1A043-A181-4AE5-AE98-ED1E4A30FAFE}"/>
              </a:ext>
            </a:extLst>
          </p:cNvPr>
          <p:cNvSpPr/>
          <p:nvPr/>
        </p:nvSpPr>
        <p:spPr>
          <a:xfrm>
            <a:off x="256879" y="262500"/>
            <a:ext cx="578390" cy="5463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7055-F5A4-4758-9230-992D48434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84" y="1681315"/>
            <a:ext cx="696041" cy="6960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50195C-ADEB-4C47-BD07-8FF980F88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535" y="2949284"/>
            <a:ext cx="562678" cy="6549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4A77FE-5E33-4F49-ABD8-F355AB418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41" y="2712712"/>
            <a:ext cx="1028700" cy="685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EF0A68-54D8-4EE7-85BC-1D9BE67ED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643" y="4418494"/>
            <a:ext cx="1096290" cy="5755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5A2B8F-4404-4570-8375-331330C400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066" y="4439018"/>
            <a:ext cx="719526" cy="7237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94BCD6-58DC-4EA7-99D4-CC5D4AA6D615}"/>
              </a:ext>
            </a:extLst>
          </p:cNvPr>
          <p:cNvSpPr txBox="1"/>
          <p:nvPr/>
        </p:nvSpPr>
        <p:spPr>
          <a:xfrm>
            <a:off x="609600" y="1352026"/>
            <a:ext cx="4634441" cy="265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Java 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Java Swing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MySQL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Java Database Connectivity (JDBC)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Eclipse IDE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Eclipse Plugin (Window Builder)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Launch4j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31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29D56-57D7-40AA-AFCD-435A662D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Arial Black" panose="020B0A04020102020204" pitchFamily="34" charset="0"/>
              </a:rPr>
              <a:t>Process</a:t>
            </a:r>
            <a:r>
              <a:rPr lang="en-US" sz="3600" b="1" dirty="0">
                <a:latin typeface="Arial Black" panose="020B0A04020102020204" pitchFamily="34" charset="0"/>
              </a:rPr>
              <a:t>: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477A6-DA20-43C1-97BD-7D73141F1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Total implementation of this project requires 3 steps: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latin typeface="Arial Black" panose="020B0A04020102020204" pitchFamily="34" charset="0"/>
              </a:rPr>
              <a:t>Front End Implementation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latin typeface="Arial Black" panose="020B0A04020102020204" pitchFamily="34" charset="0"/>
              </a:rPr>
              <a:t>Back End Implementation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latin typeface="Arial Black" panose="020B0A04020102020204" pitchFamily="34" charset="0"/>
              </a:rPr>
              <a:t>Data Base Creation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F78ACA-D7B3-49CE-81AF-90F84F2D5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87" y="2597170"/>
            <a:ext cx="4138613" cy="2308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56ACA-E456-42C6-A5AF-D31384B4A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4060844"/>
            <a:ext cx="2308206" cy="230820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E8661FA-5304-42A6-8FC3-496A497F78CC}"/>
              </a:ext>
            </a:extLst>
          </p:cNvPr>
          <p:cNvSpPr/>
          <p:nvPr/>
        </p:nvSpPr>
        <p:spPr>
          <a:xfrm>
            <a:off x="256879" y="262501"/>
            <a:ext cx="581321" cy="63431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39AF-523C-4BEA-A95D-2CADB8B8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600" b="1" u="sng" dirty="0">
                <a:latin typeface="Arial Black" panose="020B0A04020102020204" pitchFamily="34" charset="0"/>
              </a:rPr>
              <a:t>Front End Implement</a:t>
            </a:r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en-IN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6EF09-4C9D-436F-802D-AAD166404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699" y="1828799"/>
            <a:ext cx="9896475" cy="386238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Black" panose="020B0A04020102020204" pitchFamily="34" charset="0"/>
              </a:rPr>
              <a:t>Java Swing and Java Applet.</a:t>
            </a:r>
          </a:p>
          <a:p>
            <a:r>
              <a:rPr lang="en-US" sz="2400" b="1" dirty="0">
                <a:latin typeface="Arial Black" panose="020B0A04020102020204" pitchFamily="34" charset="0"/>
              </a:rPr>
              <a:t>Java Swing package was used.</a:t>
            </a:r>
          </a:p>
          <a:p>
            <a:r>
              <a:rPr lang="en-US" sz="2400" b="1" dirty="0">
                <a:latin typeface="Arial Black" panose="020B0A04020102020204" pitchFamily="34" charset="0"/>
              </a:rPr>
              <a:t>Java Swing is preferrable for Window Based application.</a:t>
            </a:r>
          </a:p>
          <a:p>
            <a:r>
              <a:rPr lang="en-US" sz="2400" b="1" dirty="0">
                <a:latin typeface="Arial Black" panose="020B0A04020102020204" pitchFamily="34" charset="0"/>
              </a:rPr>
              <a:t>Drag and drop technique used.</a:t>
            </a:r>
          </a:p>
          <a:p>
            <a:r>
              <a:rPr lang="en-US" sz="2400" b="1" dirty="0">
                <a:latin typeface="Arial Black" panose="020B0A04020102020204" pitchFamily="34" charset="0"/>
              </a:rPr>
              <a:t>It reduces the chance of any error in code.</a:t>
            </a:r>
          </a:p>
          <a:p>
            <a:r>
              <a:rPr lang="en-US" sz="2400" b="1" dirty="0">
                <a:latin typeface="Arial Black" panose="020B0A04020102020204" pitchFamily="34" charset="0"/>
              </a:rPr>
              <a:t>Window Builder Plug of eclipse IDE. 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625893-268C-4AD9-B2E8-4305C6552D63}"/>
              </a:ext>
            </a:extLst>
          </p:cNvPr>
          <p:cNvSpPr/>
          <p:nvPr/>
        </p:nvSpPr>
        <p:spPr>
          <a:xfrm>
            <a:off x="256879" y="262500"/>
            <a:ext cx="648729" cy="5991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49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EC15-3DF6-462F-A105-514F131F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sz="4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Back End Implement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: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4EEB-2CE0-4258-B031-FCBA921A7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225" y="1690688"/>
            <a:ext cx="4352925" cy="448627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Java 8,JDBC was used.</a:t>
            </a: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Total 7 classes.</a:t>
            </a:r>
          </a:p>
          <a:p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ConnectionProvider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()		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LoginScreen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()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HomeScreen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()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AddNewRecord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()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457200" lvl="1" indent="0">
              <a:buNone/>
            </a:pPr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8AF0F3-E25D-46B8-BF91-600D60B7E093}"/>
              </a:ext>
            </a:extLst>
          </p:cNvPr>
          <p:cNvSpPr/>
          <p:nvPr/>
        </p:nvSpPr>
        <p:spPr>
          <a:xfrm>
            <a:off x="256879" y="262501"/>
            <a:ext cx="581321" cy="61673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D9211-CD8F-4059-A2ED-CB0CC5E2F7B6}"/>
              </a:ext>
            </a:extLst>
          </p:cNvPr>
          <p:cNvSpPr txBox="1"/>
          <p:nvPr/>
        </p:nvSpPr>
        <p:spPr>
          <a:xfrm>
            <a:off x="6296027" y="2943225"/>
            <a:ext cx="40862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5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UpdateRecord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()</a:t>
            </a:r>
          </a:p>
          <a:p>
            <a:pPr marL="914400" lvl="1" indent="-457200">
              <a:buFont typeface="+mj-lt"/>
              <a:buAutoNum type="arabicPeriod" startAt="5"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914400" lvl="1" indent="-457200">
              <a:buFont typeface="+mj-lt"/>
              <a:buAutoNum type="arabicPeriod" startAt="5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GetBill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()</a:t>
            </a:r>
          </a:p>
          <a:p>
            <a:pPr marL="914400" lvl="1" indent="-457200">
              <a:buFont typeface="+mj-lt"/>
              <a:buAutoNum type="arabicPeriod" startAt="5"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914400" lvl="1" indent="-457200">
              <a:buFont typeface="+mj-lt"/>
              <a:buAutoNum type="arabicPeriod" startAt="5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ViewRecord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335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927</Words>
  <Application>Microsoft Office PowerPoint</Application>
  <PresentationFormat>Widescreen</PresentationFormat>
  <Paragraphs>204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PowerPoint Presentation</vt:lpstr>
      <vt:lpstr>Contents:</vt:lpstr>
      <vt:lpstr>INTRODUCTION:</vt:lpstr>
      <vt:lpstr>OBJECTIVE:</vt:lpstr>
      <vt:lpstr>Flowchart:</vt:lpstr>
      <vt:lpstr>Technologies:</vt:lpstr>
      <vt:lpstr>Process:</vt:lpstr>
      <vt:lpstr>Front End Implement:</vt:lpstr>
      <vt:lpstr>Back End Implement:</vt:lpstr>
      <vt:lpstr>Databases:</vt:lpstr>
      <vt:lpstr>Features:</vt:lpstr>
      <vt:lpstr>Output:</vt:lpstr>
      <vt:lpstr>System Requirement:</vt:lpstr>
      <vt:lpstr>Conclusions:</vt:lpstr>
      <vt:lpstr>Future Plan: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Sourav Paul</dc:creator>
  <cp:lastModifiedBy>Sourav Paul</cp:lastModifiedBy>
  <cp:revision>141</cp:revision>
  <dcterms:created xsi:type="dcterms:W3CDTF">2021-06-17T05:06:58Z</dcterms:created>
  <dcterms:modified xsi:type="dcterms:W3CDTF">2021-06-25T16:14:31Z</dcterms:modified>
</cp:coreProperties>
</file>